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DM Sans" panose="020F0502020204030204" pitchFamily="2" charset="0"/>
      <p:regular r:id="rId11"/>
    </p:embeddedFont>
    <p:embeddedFont>
      <p:font typeface="DM Sans Bold" panose="020B0604020202020204" charset="0"/>
      <p:regular r:id="rId12"/>
    </p:embeddedFont>
    <p:embeddedFont>
      <p:font typeface="Hammersmith One" panose="02010703030501060504" pitchFamily="2" charset="0"/>
      <p:regular r:id="rId13"/>
    </p:embeddedFont>
    <p:embeddedFont>
      <p:font typeface="Oswald" panose="020F0502020204030204" pitchFamily="2" charset="0"/>
      <p:regular r:id="rId14"/>
    </p:embeddedFont>
    <p:embeddedFont>
      <p:font typeface="Oswald Bold" panose="020B0604020202020204" charset="0"/>
      <p:regular r:id="rId15"/>
    </p:embeddedFont>
    <p:embeddedFont>
      <p:font typeface="Space Mono Bold" panose="020B0604020202020204" charset="0"/>
      <p:regular r:id="rId16"/>
    </p:embeddedFont>
    <p:embeddedFont>
      <p:font typeface="Trocchi"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sv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1.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496" t="-6845" r="-5891" b="-3164"/>
            </a:stretch>
          </a:blipFill>
        </p:spPr>
      </p:sp>
      <p:sp>
        <p:nvSpPr>
          <p:cNvPr id="3" name="Freeform 3"/>
          <p:cNvSpPr/>
          <p:nvPr/>
        </p:nvSpPr>
        <p:spPr>
          <a:xfrm rot="-2030060">
            <a:off x="7676492" y="1143782"/>
            <a:ext cx="3485462" cy="1220492"/>
          </a:xfrm>
          <a:custGeom>
            <a:avLst/>
            <a:gdLst/>
            <a:ahLst/>
            <a:cxnLst/>
            <a:rect l="l" t="t" r="r" b="b"/>
            <a:pathLst>
              <a:path w="3485462" h="1220492">
                <a:moveTo>
                  <a:pt x="0" y="0"/>
                </a:moveTo>
                <a:lnTo>
                  <a:pt x="3485462" y="0"/>
                </a:lnTo>
                <a:lnTo>
                  <a:pt x="3485462" y="1220492"/>
                </a:lnTo>
                <a:lnTo>
                  <a:pt x="0" y="1220492"/>
                </a:lnTo>
                <a:lnTo>
                  <a:pt x="0" y="0"/>
                </a:lnTo>
                <a:close/>
              </a:path>
            </a:pathLst>
          </a:custGeom>
          <a:blipFill>
            <a:blip r:embed="rId3"/>
            <a:stretch>
              <a:fillRect t="-33531" b="-33531"/>
            </a:stretch>
          </a:blipFill>
        </p:spPr>
      </p:sp>
      <p:sp>
        <p:nvSpPr>
          <p:cNvPr id="4" name="Freeform 4"/>
          <p:cNvSpPr/>
          <p:nvPr/>
        </p:nvSpPr>
        <p:spPr>
          <a:xfrm>
            <a:off x="-287206" y="-1226135"/>
            <a:ext cx="4114800" cy="3987615"/>
          </a:xfrm>
          <a:custGeom>
            <a:avLst/>
            <a:gdLst/>
            <a:ahLst/>
            <a:cxnLst/>
            <a:rect l="l" t="t" r="r" b="b"/>
            <a:pathLst>
              <a:path w="4114800" h="3987615">
                <a:moveTo>
                  <a:pt x="0" y="0"/>
                </a:moveTo>
                <a:lnTo>
                  <a:pt x="4114800" y="0"/>
                </a:lnTo>
                <a:lnTo>
                  <a:pt x="4114800" y="3987615"/>
                </a:lnTo>
                <a:lnTo>
                  <a:pt x="0" y="3987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1811023" y="767672"/>
            <a:ext cx="5448277" cy="7362536"/>
          </a:xfrm>
          <a:custGeom>
            <a:avLst/>
            <a:gdLst/>
            <a:ahLst/>
            <a:cxnLst/>
            <a:rect l="l" t="t" r="r" b="b"/>
            <a:pathLst>
              <a:path w="5448277" h="7362536">
                <a:moveTo>
                  <a:pt x="5448277" y="0"/>
                </a:moveTo>
                <a:lnTo>
                  <a:pt x="0" y="0"/>
                </a:lnTo>
                <a:lnTo>
                  <a:pt x="0" y="7362537"/>
                </a:lnTo>
                <a:lnTo>
                  <a:pt x="5448277" y="7362537"/>
                </a:lnTo>
                <a:lnTo>
                  <a:pt x="5448277" y="0"/>
                </a:lnTo>
                <a:close/>
              </a:path>
            </a:pathLst>
          </a:custGeom>
          <a:blipFill>
            <a:blip r:embed="rId6"/>
            <a:stretch>
              <a:fillRect/>
            </a:stretch>
          </a:blipFill>
        </p:spPr>
      </p:sp>
      <p:sp>
        <p:nvSpPr>
          <p:cNvPr id="6" name="Freeform 6"/>
          <p:cNvSpPr/>
          <p:nvPr/>
        </p:nvSpPr>
        <p:spPr>
          <a:xfrm>
            <a:off x="15803785" y="2006600"/>
            <a:ext cx="3556833" cy="3552387"/>
          </a:xfrm>
          <a:custGeom>
            <a:avLst/>
            <a:gdLst/>
            <a:ahLst/>
            <a:cxnLst/>
            <a:rect l="l" t="t" r="r" b="b"/>
            <a:pathLst>
              <a:path w="3556833" h="3552387">
                <a:moveTo>
                  <a:pt x="0" y="0"/>
                </a:moveTo>
                <a:lnTo>
                  <a:pt x="3556833" y="0"/>
                </a:lnTo>
                <a:lnTo>
                  <a:pt x="3556833" y="3552387"/>
                </a:lnTo>
                <a:lnTo>
                  <a:pt x="0" y="3552387"/>
                </a:lnTo>
                <a:lnTo>
                  <a:pt x="0" y="0"/>
                </a:lnTo>
                <a:close/>
              </a:path>
            </a:pathLst>
          </a:custGeom>
          <a:blipFill>
            <a:blip r:embed="rId7"/>
            <a:stretch>
              <a:fillRect/>
            </a:stretch>
          </a:blipFill>
        </p:spPr>
      </p:sp>
      <p:sp>
        <p:nvSpPr>
          <p:cNvPr id="7" name="Freeform 7"/>
          <p:cNvSpPr/>
          <p:nvPr/>
        </p:nvSpPr>
        <p:spPr>
          <a:xfrm rot="743439">
            <a:off x="15234582" y="5484751"/>
            <a:ext cx="2442317" cy="6784215"/>
          </a:xfrm>
          <a:custGeom>
            <a:avLst/>
            <a:gdLst/>
            <a:ahLst/>
            <a:cxnLst/>
            <a:rect l="l" t="t" r="r" b="b"/>
            <a:pathLst>
              <a:path w="2442317" h="6784215">
                <a:moveTo>
                  <a:pt x="0" y="0"/>
                </a:moveTo>
                <a:lnTo>
                  <a:pt x="2442318" y="0"/>
                </a:lnTo>
                <a:lnTo>
                  <a:pt x="2442318" y="6784214"/>
                </a:lnTo>
                <a:lnTo>
                  <a:pt x="0" y="6784214"/>
                </a:lnTo>
                <a:lnTo>
                  <a:pt x="0" y="0"/>
                </a:lnTo>
                <a:close/>
              </a:path>
            </a:pathLst>
          </a:custGeom>
          <a:blipFill>
            <a:blip r:embed="rId8"/>
            <a:stretch>
              <a:fillRect/>
            </a:stretch>
          </a:blipFill>
        </p:spPr>
      </p:sp>
      <p:sp>
        <p:nvSpPr>
          <p:cNvPr id="8" name="Freeform 8"/>
          <p:cNvSpPr/>
          <p:nvPr/>
        </p:nvSpPr>
        <p:spPr>
          <a:xfrm>
            <a:off x="8880067" y="1754028"/>
            <a:ext cx="7613824" cy="7504272"/>
          </a:xfrm>
          <a:custGeom>
            <a:avLst/>
            <a:gdLst/>
            <a:ahLst/>
            <a:cxnLst/>
            <a:rect l="l" t="t" r="r" b="b"/>
            <a:pathLst>
              <a:path w="7613824" h="7504272">
                <a:moveTo>
                  <a:pt x="0" y="0"/>
                </a:moveTo>
                <a:lnTo>
                  <a:pt x="7613823" y="0"/>
                </a:lnTo>
                <a:lnTo>
                  <a:pt x="7613823" y="7504272"/>
                </a:lnTo>
                <a:lnTo>
                  <a:pt x="0" y="7504272"/>
                </a:lnTo>
                <a:lnTo>
                  <a:pt x="0" y="0"/>
                </a:lnTo>
                <a:close/>
              </a:path>
            </a:pathLst>
          </a:custGeom>
          <a:blipFill>
            <a:blip r:embed="rId9"/>
            <a:stretch>
              <a:fillRect/>
            </a:stretch>
          </a:blipFill>
        </p:spPr>
      </p:sp>
      <p:sp>
        <p:nvSpPr>
          <p:cNvPr id="9" name="Freeform 9"/>
          <p:cNvSpPr/>
          <p:nvPr/>
        </p:nvSpPr>
        <p:spPr>
          <a:xfrm>
            <a:off x="6056356" y="-799935"/>
            <a:ext cx="3150970" cy="3135215"/>
          </a:xfrm>
          <a:custGeom>
            <a:avLst/>
            <a:gdLst/>
            <a:ahLst/>
            <a:cxnLst/>
            <a:rect l="l" t="t" r="r" b="b"/>
            <a:pathLst>
              <a:path w="3150970" h="3135215">
                <a:moveTo>
                  <a:pt x="0" y="0"/>
                </a:moveTo>
                <a:lnTo>
                  <a:pt x="3150970" y="0"/>
                </a:lnTo>
                <a:lnTo>
                  <a:pt x="3150970" y="3135215"/>
                </a:lnTo>
                <a:lnTo>
                  <a:pt x="0" y="3135215"/>
                </a:lnTo>
                <a:lnTo>
                  <a:pt x="0" y="0"/>
                </a:lnTo>
                <a:close/>
              </a:path>
            </a:pathLst>
          </a:custGeom>
          <a:blipFill>
            <a:blip r:embed="rId10"/>
            <a:stretch>
              <a:fillRect/>
            </a:stretch>
          </a:blipFill>
        </p:spPr>
      </p:sp>
      <p:grpSp>
        <p:nvGrpSpPr>
          <p:cNvPr id="10" name="Group 10"/>
          <p:cNvGrpSpPr/>
          <p:nvPr/>
        </p:nvGrpSpPr>
        <p:grpSpPr>
          <a:xfrm>
            <a:off x="9665422" y="2484607"/>
            <a:ext cx="6043113" cy="6043113"/>
            <a:chOff x="0" y="0"/>
            <a:chExt cx="8057484" cy="8057484"/>
          </a:xfrm>
        </p:grpSpPr>
        <p:sp>
          <p:nvSpPr>
            <p:cNvPr id="11" name="Freeform 11"/>
            <p:cNvSpPr/>
            <p:nvPr/>
          </p:nvSpPr>
          <p:spPr>
            <a:xfrm>
              <a:off x="0" y="0"/>
              <a:ext cx="8057484" cy="8057484"/>
            </a:xfrm>
            <a:custGeom>
              <a:avLst/>
              <a:gdLst/>
              <a:ahLst/>
              <a:cxnLst/>
              <a:rect l="l" t="t" r="r" b="b"/>
              <a:pathLst>
                <a:path w="8057484" h="8057484">
                  <a:moveTo>
                    <a:pt x="0" y="0"/>
                  </a:moveTo>
                  <a:lnTo>
                    <a:pt x="8057484" y="0"/>
                  </a:lnTo>
                  <a:lnTo>
                    <a:pt x="8057484" y="8057484"/>
                  </a:lnTo>
                  <a:lnTo>
                    <a:pt x="0" y="80574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6153651" y="574388"/>
              <a:ext cx="1375678" cy="1370676"/>
            </a:xfrm>
            <a:custGeom>
              <a:avLst/>
              <a:gdLst/>
              <a:ahLst/>
              <a:cxnLst/>
              <a:rect l="l" t="t" r="r" b="b"/>
              <a:pathLst>
                <a:path w="1375678" h="1370676">
                  <a:moveTo>
                    <a:pt x="0" y="0"/>
                  </a:moveTo>
                  <a:lnTo>
                    <a:pt x="1375678" y="0"/>
                  </a:lnTo>
                  <a:lnTo>
                    <a:pt x="1375678" y="1370675"/>
                  </a:lnTo>
                  <a:lnTo>
                    <a:pt x="0" y="13706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6153651" y="6173502"/>
              <a:ext cx="1375678" cy="1370676"/>
            </a:xfrm>
            <a:custGeom>
              <a:avLst/>
              <a:gdLst/>
              <a:ahLst/>
              <a:cxnLst/>
              <a:rect l="l" t="t" r="r" b="b"/>
              <a:pathLst>
                <a:path w="1375678" h="1370676">
                  <a:moveTo>
                    <a:pt x="0" y="0"/>
                  </a:moveTo>
                  <a:lnTo>
                    <a:pt x="1375678" y="0"/>
                  </a:lnTo>
                  <a:lnTo>
                    <a:pt x="1375678" y="1370676"/>
                  </a:lnTo>
                  <a:lnTo>
                    <a:pt x="0" y="13706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3340903" y="6173502"/>
              <a:ext cx="1375678" cy="1370676"/>
            </a:xfrm>
            <a:custGeom>
              <a:avLst/>
              <a:gdLst/>
              <a:ahLst/>
              <a:cxnLst/>
              <a:rect l="l" t="t" r="r" b="b"/>
              <a:pathLst>
                <a:path w="1375678" h="1370676">
                  <a:moveTo>
                    <a:pt x="0" y="0"/>
                  </a:moveTo>
                  <a:lnTo>
                    <a:pt x="1375678" y="0"/>
                  </a:lnTo>
                  <a:lnTo>
                    <a:pt x="1375678" y="1370676"/>
                  </a:lnTo>
                  <a:lnTo>
                    <a:pt x="0" y="13706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535093" y="3343404"/>
              <a:ext cx="1375678" cy="1370676"/>
            </a:xfrm>
            <a:custGeom>
              <a:avLst/>
              <a:gdLst/>
              <a:ahLst/>
              <a:cxnLst/>
              <a:rect l="l" t="t" r="r" b="b"/>
              <a:pathLst>
                <a:path w="1375678" h="1370676">
                  <a:moveTo>
                    <a:pt x="0" y="0"/>
                  </a:moveTo>
                  <a:lnTo>
                    <a:pt x="1375678" y="0"/>
                  </a:lnTo>
                  <a:lnTo>
                    <a:pt x="1375678" y="1370676"/>
                  </a:lnTo>
                  <a:lnTo>
                    <a:pt x="0" y="13706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340903" y="574388"/>
              <a:ext cx="1370676" cy="1370676"/>
            </a:xfrm>
            <a:custGeom>
              <a:avLst/>
              <a:gdLst/>
              <a:ahLst/>
              <a:cxnLst/>
              <a:rect l="l" t="t" r="r" b="b"/>
              <a:pathLst>
                <a:path w="1370676" h="1370676">
                  <a:moveTo>
                    <a:pt x="0" y="0"/>
                  </a:moveTo>
                  <a:lnTo>
                    <a:pt x="1370676" y="0"/>
                  </a:lnTo>
                  <a:lnTo>
                    <a:pt x="1370676" y="1370675"/>
                  </a:lnTo>
                  <a:lnTo>
                    <a:pt x="0" y="13706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535093" y="574388"/>
              <a:ext cx="1370676" cy="1370676"/>
            </a:xfrm>
            <a:custGeom>
              <a:avLst/>
              <a:gdLst/>
              <a:ahLst/>
              <a:cxnLst/>
              <a:rect l="l" t="t" r="r" b="b"/>
              <a:pathLst>
                <a:path w="1370676" h="1370676">
                  <a:moveTo>
                    <a:pt x="0" y="0"/>
                  </a:moveTo>
                  <a:lnTo>
                    <a:pt x="1370676" y="0"/>
                  </a:lnTo>
                  <a:lnTo>
                    <a:pt x="1370676" y="1370675"/>
                  </a:lnTo>
                  <a:lnTo>
                    <a:pt x="0" y="13706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8" name="Freeform 18"/>
            <p:cNvSpPr/>
            <p:nvPr/>
          </p:nvSpPr>
          <p:spPr>
            <a:xfrm>
              <a:off x="3340903" y="3343404"/>
              <a:ext cx="1370676" cy="1370676"/>
            </a:xfrm>
            <a:custGeom>
              <a:avLst/>
              <a:gdLst/>
              <a:ahLst/>
              <a:cxnLst/>
              <a:rect l="l" t="t" r="r" b="b"/>
              <a:pathLst>
                <a:path w="1370676" h="1370676">
                  <a:moveTo>
                    <a:pt x="0" y="0"/>
                  </a:moveTo>
                  <a:lnTo>
                    <a:pt x="1370676" y="0"/>
                  </a:lnTo>
                  <a:lnTo>
                    <a:pt x="1370676" y="1370676"/>
                  </a:lnTo>
                  <a:lnTo>
                    <a:pt x="0" y="1370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6158653" y="3343404"/>
              <a:ext cx="1370676" cy="1370676"/>
            </a:xfrm>
            <a:custGeom>
              <a:avLst/>
              <a:gdLst/>
              <a:ahLst/>
              <a:cxnLst/>
              <a:rect l="l" t="t" r="r" b="b"/>
              <a:pathLst>
                <a:path w="1370676" h="1370676">
                  <a:moveTo>
                    <a:pt x="0" y="0"/>
                  </a:moveTo>
                  <a:lnTo>
                    <a:pt x="1370676" y="0"/>
                  </a:lnTo>
                  <a:lnTo>
                    <a:pt x="1370676" y="1370676"/>
                  </a:lnTo>
                  <a:lnTo>
                    <a:pt x="0" y="1370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20" name="TextBox 20"/>
          <p:cNvSpPr txBox="1"/>
          <p:nvPr/>
        </p:nvSpPr>
        <p:spPr>
          <a:xfrm>
            <a:off x="1028700" y="3118718"/>
            <a:ext cx="7053785" cy="1295400"/>
          </a:xfrm>
          <a:prstGeom prst="rect">
            <a:avLst/>
          </a:prstGeom>
        </p:spPr>
        <p:txBody>
          <a:bodyPr lIns="0" tIns="0" rIns="0" bIns="0" rtlCol="0" anchor="t">
            <a:spAutoFit/>
          </a:bodyPr>
          <a:lstStyle/>
          <a:p>
            <a:pPr>
              <a:lnSpc>
                <a:spcPts val="9900"/>
              </a:lnSpc>
            </a:pPr>
            <a:r>
              <a:rPr lang="en-US" sz="9000">
                <a:solidFill>
                  <a:srgbClr val="20221F"/>
                </a:solidFill>
                <a:latin typeface="Space Mono Bold"/>
              </a:rPr>
              <a:t>LET'S PLAY </a:t>
            </a:r>
          </a:p>
        </p:txBody>
      </p:sp>
      <p:grpSp>
        <p:nvGrpSpPr>
          <p:cNvPr id="21" name="Group 21"/>
          <p:cNvGrpSpPr/>
          <p:nvPr/>
        </p:nvGrpSpPr>
        <p:grpSpPr>
          <a:xfrm>
            <a:off x="1244416" y="4728636"/>
            <a:ext cx="3155511" cy="1442090"/>
            <a:chOff x="0" y="0"/>
            <a:chExt cx="4207348" cy="1922787"/>
          </a:xfrm>
        </p:grpSpPr>
        <p:sp>
          <p:nvSpPr>
            <p:cNvPr id="22" name="AutoShape 22"/>
            <p:cNvSpPr/>
            <p:nvPr/>
          </p:nvSpPr>
          <p:spPr>
            <a:xfrm>
              <a:off x="0" y="0"/>
              <a:ext cx="4207348" cy="1922787"/>
            </a:xfrm>
            <a:prstGeom prst="rect">
              <a:avLst/>
            </a:prstGeom>
            <a:solidFill>
              <a:srgbClr val="20221F"/>
            </a:solidFill>
          </p:spPr>
        </p:sp>
        <p:sp>
          <p:nvSpPr>
            <p:cNvPr id="23" name="TextBox 23"/>
            <p:cNvSpPr txBox="1"/>
            <p:nvPr/>
          </p:nvSpPr>
          <p:spPr>
            <a:xfrm>
              <a:off x="256374" y="127000"/>
              <a:ext cx="3559713" cy="1752600"/>
            </a:xfrm>
            <a:prstGeom prst="rect">
              <a:avLst/>
            </a:prstGeom>
          </p:spPr>
          <p:txBody>
            <a:bodyPr lIns="0" tIns="0" rIns="0" bIns="0" rtlCol="0" anchor="t">
              <a:spAutoFit/>
            </a:bodyPr>
            <a:lstStyle/>
            <a:p>
              <a:pPr algn="ctr">
                <a:lnSpc>
                  <a:spcPts val="9900"/>
                </a:lnSpc>
              </a:pPr>
              <a:r>
                <a:rPr lang="en-US" sz="9000">
                  <a:solidFill>
                    <a:srgbClr val="FFFFFF"/>
                  </a:solidFill>
                  <a:latin typeface="Space Mono Bold"/>
                </a:rPr>
                <a:t>TIC</a:t>
              </a:r>
            </a:p>
          </p:txBody>
        </p:sp>
      </p:grpSp>
      <p:grpSp>
        <p:nvGrpSpPr>
          <p:cNvPr id="24" name="Group 24"/>
          <p:cNvGrpSpPr/>
          <p:nvPr/>
        </p:nvGrpSpPr>
        <p:grpSpPr>
          <a:xfrm>
            <a:off x="4635059" y="4728636"/>
            <a:ext cx="3155511" cy="1442090"/>
            <a:chOff x="0" y="0"/>
            <a:chExt cx="4207348" cy="1922787"/>
          </a:xfrm>
        </p:grpSpPr>
        <p:sp>
          <p:nvSpPr>
            <p:cNvPr id="25" name="AutoShape 25"/>
            <p:cNvSpPr/>
            <p:nvPr/>
          </p:nvSpPr>
          <p:spPr>
            <a:xfrm>
              <a:off x="0" y="0"/>
              <a:ext cx="4207348" cy="1922787"/>
            </a:xfrm>
            <a:prstGeom prst="rect">
              <a:avLst/>
            </a:prstGeom>
            <a:solidFill>
              <a:srgbClr val="20221F"/>
            </a:solidFill>
          </p:spPr>
        </p:sp>
        <p:sp>
          <p:nvSpPr>
            <p:cNvPr id="26" name="TextBox 26"/>
            <p:cNvSpPr txBox="1"/>
            <p:nvPr/>
          </p:nvSpPr>
          <p:spPr>
            <a:xfrm>
              <a:off x="256374" y="127000"/>
              <a:ext cx="3559713" cy="1752600"/>
            </a:xfrm>
            <a:prstGeom prst="rect">
              <a:avLst/>
            </a:prstGeom>
          </p:spPr>
          <p:txBody>
            <a:bodyPr lIns="0" tIns="0" rIns="0" bIns="0" rtlCol="0" anchor="t">
              <a:spAutoFit/>
            </a:bodyPr>
            <a:lstStyle/>
            <a:p>
              <a:pPr algn="ctr">
                <a:lnSpc>
                  <a:spcPts val="9900"/>
                </a:lnSpc>
              </a:pPr>
              <a:r>
                <a:rPr lang="en-US" sz="9000">
                  <a:solidFill>
                    <a:srgbClr val="FFFFFF"/>
                  </a:solidFill>
                  <a:latin typeface="Space Mono Bold"/>
                </a:rPr>
                <a:t>TAC</a:t>
              </a:r>
            </a:p>
          </p:txBody>
        </p:sp>
      </p:grpSp>
      <p:grpSp>
        <p:nvGrpSpPr>
          <p:cNvPr id="27" name="Group 27"/>
          <p:cNvGrpSpPr/>
          <p:nvPr/>
        </p:nvGrpSpPr>
        <p:grpSpPr>
          <a:xfrm>
            <a:off x="3019203" y="6497618"/>
            <a:ext cx="3155511" cy="1442090"/>
            <a:chOff x="0" y="0"/>
            <a:chExt cx="4207348" cy="1922787"/>
          </a:xfrm>
        </p:grpSpPr>
        <p:sp>
          <p:nvSpPr>
            <p:cNvPr id="28" name="AutoShape 28"/>
            <p:cNvSpPr/>
            <p:nvPr/>
          </p:nvSpPr>
          <p:spPr>
            <a:xfrm>
              <a:off x="0" y="0"/>
              <a:ext cx="4207348" cy="1922787"/>
            </a:xfrm>
            <a:prstGeom prst="rect">
              <a:avLst/>
            </a:prstGeom>
            <a:solidFill>
              <a:srgbClr val="20221F"/>
            </a:solidFill>
          </p:spPr>
        </p:sp>
        <p:sp>
          <p:nvSpPr>
            <p:cNvPr id="29" name="TextBox 29"/>
            <p:cNvSpPr txBox="1"/>
            <p:nvPr/>
          </p:nvSpPr>
          <p:spPr>
            <a:xfrm>
              <a:off x="256374" y="127000"/>
              <a:ext cx="3559713" cy="1752600"/>
            </a:xfrm>
            <a:prstGeom prst="rect">
              <a:avLst/>
            </a:prstGeom>
          </p:spPr>
          <p:txBody>
            <a:bodyPr lIns="0" tIns="0" rIns="0" bIns="0" rtlCol="0" anchor="t">
              <a:spAutoFit/>
            </a:bodyPr>
            <a:lstStyle/>
            <a:p>
              <a:pPr algn="ctr">
                <a:lnSpc>
                  <a:spcPts val="9900"/>
                </a:lnSpc>
              </a:pPr>
              <a:r>
                <a:rPr lang="en-US" sz="9000">
                  <a:solidFill>
                    <a:srgbClr val="FFFFFF"/>
                  </a:solidFill>
                  <a:latin typeface="Space Mono Bold"/>
                </a:rPr>
                <a:t>TOE</a:t>
              </a:r>
            </a:p>
          </p:txBody>
        </p:sp>
      </p:grpSp>
      <p:sp>
        <p:nvSpPr>
          <p:cNvPr id="30" name="TextBox 30"/>
          <p:cNvSpPr txBox="1"/>
          <p:nvPr/>
        </p:nvSpPr>
        <p:spPr>
          <a:xfrm>
            <a:off x="239862" y="2259080"/>
            <a:ext cx="8714193" cy="812229"/>
          </a:xfrm>
          <a:prstGeom prst="rect">
            <a:avLst/>
          </a:prstGeom>
        </p:spPr>
        <p:txBody>
          <a:bodyPr lIns="0" tIns="0" rIns="0" bIns="0" rtlCol="0" anchor="t">
            <a:spAutoFit/>
          </a:bodyPr>
          <a:lstStyle/>
          <a:p>
            <a:pPr marL="0" lvl="0" indent="0" algn="ctr">
              <a:lnSpc>
                <a:spcPts val="6742"/>
              </a:lnSpc>
              <a:spcBef>
                <a:spcPct val="0"/>
              </a:spcBef>
            </a:pPr>
            <a:r>
              <a:rPr lang="en-US" sz="4886" spc="478">
                <a:solidFill>
                  <a:srgbClr val="0C0C0C"/>
                </a:solidFill>
                <a:latin typeface="Oswald"/>
              </a:rPr>
              <a:t>SEMESTER ASSIGNMENT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4EE"/>
        </a:solidFill>
        <a:effectLst/>
      </p:bgPr>
    </p:bg>
    <p:spTree>
      <p:nvGrpSpPr>
        <p:cNvPr id="1" name=""/>
        <p:cNvGrpSpPr/>
        <p:nvPr/>
      </p:nvGrpSpPr>
      <p:grpSpPr>
        <a:xfrm>
          <a:off x="0" y="0"/>
          <a:ext cx="0" cy="0"/>
          <a:chOff x="0" y="0"/>
          <a:chExt cx="0" cy="0"/>
        </a:xfrm>
      </p:grpSpPr>
      <p:sp>
        <p:nvSpPr>
          <p:cNvPr id="2" name="Freeform 2"/>
          <p:cNvSpPr/>
          <p:nvPr/>
        </p:nvSpPr>
        <p:spPr>
          <a:xfrm flipH="1">
            <a:off x="-3934027" y="-2067952"/>
            <a:ext cx="20280870" cy="12889854"/>
          </a:xfrm>
          <a:custGeom>
            <a:avLst/>
            <a:gdLst/>
            <a:ahLst/>
            <a:cxnLst/>
            <a:rect l="l" t="t" r="r" b="b"/>
            <a:pathLst>
              <a:path w="20280870" h="12889854">
                <a:moveTo>
                  <a:pt x="20280870" y="0"/>
                </a:moveTo>
                <a:lnTo>
                  <a:pt x="0" y="0"/>
                </a:lnTo>
                <a:lnTo>
                  <a:pt x="0" y="12889854"/>
                </a:lnTo>
                <a:lnTo>
                  <a:pt x="20280870" y="12889854"/>
                </a:lnTo>
                <a:lnTo>
                  <a:pt x="20280870" y="0"/>
                </a:lnTo>
                <a:close/>
              </a:path>
            </a:pathLst>
          </a:custGeom>
          <a:blipFill>
            <a:blip r:embed="rId2"/>
            <a:stretch>
              <a:fillRect t="-27537" b="-27537"/>
            </a:stretch>
          </a:blipFill>
        </p:spPr>
      </p:sp>
      <p:sp>
        <p:nvSpPr>
          <p:cNvPr id="3" name="Freeform 3"/>
          <p:cNvSpPr/>
          <p:nvPr/>
        </p:nvSpPr>
        <p:spPr>
          <a:xfrm rot="-5400000" flipH="1">
            <a:off x="5224881" y="-1100638"/>
            <a:ext cx="1293979" cy="6891617"/>
          </a:xfrm>
          <a:custGeom>
            <a:avLst/>
            <a:gdLst/>
            <a:ahLst/>
            <a:cxnLst/>
            <a:rect l="l" t="t" r="r" b="b"/>
            <a:pathLst>
              <a:path w="1293979" h="6891617">
                <a:moveTo>
                  <a:pt x="1293979" y="0"/>
                </a:moveTo>
                <a:lnTo>
                  <a:pt x="0" y="0"/>
                </a:lnTo>
                <a:lnTo>
                  <a:pt x="0" y="6891618"/>
                </a:lnTo>
                <a:lnTo>
                  <a:pt x="1293979" y="6891618"/>
                </a:lnTo>
                <a:lnTo>
                  <a:pt x="1293979" y="0"/>
                </a:lnTo>
                <a:close/>
              </a:path>
            </a:pathLst>
          </a:custGeom>
          <a:blipFill>
            <a:blip r:embed="rId3"/>
            <a:stretch>
              <a:fillRect l="-244336" r="-49780"/>
            </a:stretch>
          </a:blipFill>
        </p:spPr>
      </p:sp>
      <p:sp>
        <p:nvSpPr>
          <p:cNvPr id="4" name="TextBox 4"/>
          <p:cNvSpPr txBox="1"/>
          <p:nvPr/>
        </p:nvSpPr>
        <p:spPr>
          <a:xfrm>
            <a:off x="3217797" y="1854633"/>
            <a:ext cx="5743256" cy="981075"/>
          </a:xfrm>
          <a:prstGeom prst="rect">
            <a:avLst/>
          </a:prstGeom>
        </p:spPr>
        <p:txBody>
          <a:bodyPr lIns="0" tIns="0" rIns="0" bIns="0" rtlCol="0" anchor="t">
            <a:spAutoFit/>
          </a:bodyPr>
          <a:lstStyle/>
          <a:p>
            <a:pPr algn="ctr">
              <a:lnSpc>
                <a:spcPts val="7799"/>
              </a:lnSpc>
              <a:spcBef>
                <a:spcPct val="0"/>
              </a:spcBef>
            </a:pPr>
            <a:r>
              <a:rPr lang="en-US" sz="6499">
                <a:solidFill>
                  <a:srgbClr val="20221F"/>
                </a:solidFill>
                <a:latin typeface="Space Mono Bold"/>
              </a:rPr>
              <a:t>CONTENTS</a:t>
            </a:r>
          </a:p>
        </p:txBody>
      </p:sp>
      <p:sp>
        <p:nvSpPr>
          <p:cNvPr id="5" name="Freeform 5"/>
          <p:cNvSpPr/>
          <p:nvPr/>
        </p:nvSpPr>
        <p:spPr>
          <a:xfrm>
            <a:off x="16741008" y="2383167"/>
            <a:ext cx="4114800" cy="3987615"/>
          </a:xfrm>
          <a:custGeom>
            <a:avLst/>
            <a:gdLst/>
            <a:ahLst/>
            <a:cxnLst/>
            <a:rect l="l" t="t" r="r" b="b"/>
            <a:pathLst>
              <a:path w="4114800" h="3987615">
                <a:moveTo>
                  <a:pt x="0" y="0"/>
                </a:moveTo>
                <a:lnTo>
                  <a:pt x="4114800" y="0"/>
                </a:lnTo>
                <a:lnTo>
                  <a:pt x="4114800" y="3987616"/>
                </a:lnTo>
                <a:lnTo>
                  <a:pt x="0" y="3987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032532" y="1607346"/>
            <a:ext cx="2783547" cy="2769629"/>
          </a:xfrm>
          <a:custGeom>
            <a:avLst/>
            <a:gdLst/>
            <a:ahLst/>
            <a:cxnLst/>
            <a:rect l="l" t="t" r="r" b="b"/>
            <a:pathLst>
              <a:path w="2783547" h="2769629">
                <a:moveTo>
                  <a:pt x="0" y="0"/>
                </a:moveTo>
                <a:lnTo>
                  <a:pt x="2783547" y="0"/>
                </a:lnTo>
                <a:lnTo>
                  <a:pt x="2783547" y="2769629"/>
                </a:lnTo>
                <a:lnTo>
                  <a:pt x="0" y="2769629"/>
                </a:lnTo>
                <a:lnTo>
                  <a:pt x="0" y="0"/>
                </a:lnTo>
                <a:close/>
              </a:path>
            </a:pathLst>
          </a:custGeom>
          <a:blipFill>
            <a:blip r:embed="rId6"/>
            <a:stretch>
              <a:fillRect/>
            </a:stretch>
          </a:blipFill>
        </p:spPr>
      </p:sp>
      <p:sp>
        <p:nvSpPr>
          <p:cNvPr id="7" name="Freeform 7"/>
          <p:cNvSpPr/>
          <p:nvPr/>
        </p:nvSpPr>
        <p:spPr>
          <a:xfrm>
            <a:off x="1550143" y="7809661"/>
            <a:ext cx="560936" cy="599530"/>
          </a:xfrm>
          <a:custGeom>
            <a:avLst/>
            <a:gdLst/>
            <a:ahLst/>
            <a:cxnLst/>
            <a:rect l="l" t="t" r="r" b="b"/>
            <a:pathLst>
              <a:path w="560936" h="599530">
                <a:moveTo>
                  <a:pt x="0" y="0"/>
                </a:moveTo>
                <a:lnTo>
                  <a:pt x="560936" y="0"/>
                </a:lnTo>
                <a:lnTo>
                  <a:pt x="560936" y="599530"/>
                </a:lnTo>
                <a:lnTo>
                  <a:pt x="0" y="599530"/>
                </a:lnTo>
                <a:lnTo>
                  <a:pt x="0" y="0"/>
                </a:lnTo>
                <a:close/>
              </a:path>
            </a:pathLst>
          </a:custGeom>
          <a:blipFill>
            <a:blip r:embed="rId7"/>
            <a:stretch>
              <a:fillRect/>
            </a:stretch>
          </a:blipFill>
        </p:spPr>
      </p:sp>
      <p:grpSp>
        <p:nvGrpSpPr>
          <p:cNvPr id="8" name="Group 8"/>
          <p:cNvGrpSpPr/>
          <p:nvPr/>
        </p:nvGrpSpPr>
        <p:grpSpPr>
          <a:xfrm>
            <a:off x="2426062" y="4222765"/>
            <a:ext cx="11037554" cy="7173790"/>
            <a:chOff x="0" y="0"/>
            <a:chExt cx="14716739" cy="9565054"/>
          </a:xfrm>
        </p:grpSpPr>
        <p:sp>
          <p:nvSpPr>
            <p:cNvPr id="9" name="TextBox 9"/>
            <p:cNvSpPr txBox="1"/>
            <p:nvPr/>
          </p:nvSpPr>
          <p:spPr>
            <a:xfrm>
              <a:off x="0" y="-9525"/>
              <a:ext cx="14716739" cy="8772525"/>
            </a:xfrm>
            <a:prstGeom prst="rect">
              <a:avLst/>
            </a:prstGeom>
          </p:spPr>
          <p:txBody>
            <a:bodyPr lIns="0" tIns="0" rIns="0" bIns="0" rtlCol="0" anchor="t">
              <a:spAutoFit/>
            </a:bodyPr>
            <a:lstStyle/>
            <a:p>
              <a:pPr marL="935614" lvl="1" indent="-467807">
                <a:lnSpc>
                  <a:spcPts val="5200"/>
                </a:lnSpc>
                <a:buFont typeface="Arial"/>
                <a:buChar char="•"/>
              </a:pPr>
              <a:r>
                <a:rPr lang="en-US" sz="4333">
                  <a:solidFill>
                    <a:srgbClr val="20221F"/>
                  </a:solidFill>
                  <a:latin typeface="Space Mono Bold"/>
                </a:rPr>
                <a:t>ProjectOverview</a:t>
              </a:r>
            </a:p>
            <a:p>
              <a:pPr>
                <a:lnSpc>
                  <a:spcPts val="5200"/>
                </a:lnSpc>
              </a:pPr>
              <a:endParaRPr lang="en-US" sz="4333">
                <a:solidFill>
                  <a:srgbClr val="20221F"/>
                </a:solidFill>
                <a:latin typeface="Space Mono Bold"/>
              </a:endParaRPr>
            </a:p>
            <a:p>
              <a:pPr marL="935614" lvl="1" indent="-467807">
                <a:lnSpc>
                  <a:spcPts val="5200"/>
                </a:lnSpc>
                <a:buFont typeface="Arial"/>
                <a:buChar char="•"/>
              </a:pPr>
              <a:r>
                <a:rPr lang="en-US" sz="4333">
                  <a:solidFill>
                    <a:srgbClr val="20221F"/>
                  </a:solidFill>
                  <a:latin typeface="Space Mono Bold"/>
                </a:rPr>
                <a:t>Class Diagram</a:t>
              </a:r>
            </a:p>
            <a:p>
              <a:pPr>
                <a:lnSpc>
                  <a:spcPts val="5200"/>
                </a:lnSpc>
              </a:pPr>
              <a:endParaRPr lang="en-US" sz="4333">
                <a:solidFill>
                  <a:srgbClr val="20221F"/>
                </a:solidFill>
                <a:latin typeface="Space Mono Bold"/>
              </a:endParaRPr>
            </a:p>
            <a:p>
              <a:pPr marL="935614" lvl="1" indent="-467807">
                <a:lnSpc>
                  <a:spcPts val="5200"/>
                </a:lnSpc>
                <a:buFont typeface="Arial"/>
                <a:buChar char="•"/>
              </a:pPr>
              <a:r>
                <a:rPr lang="en-US" sz="4333">
                  <a:solidFill>
                    <a:srgbClr val="20221F"/>
                  </a:solidFill>
                  <a:latin typeface="Space Mono Bold"/>
                </a:rPr>
                <a:t>Class Diagram Explained</a:t>
              </a:r>
            </a:p>
            <a:p>
              <a:pPr>
                <a:lnSpc>
                  <a:spcPts val="5200"/>
                </a:lnSpc>
              </a:pPr>
              <a:endParaRPr lang="en-US" sz="4333">
                <a:solidFill>
                  <a:srgbClr val="20221F"/>
                </a:solidFill>
                <a:latin typeface="Space Mono Bold"/>
              </a:endParaRPr>
            </a:p>
            <a:p>
              <a:pPr marL="935614" lvl="1" indent="-467807">
                <a:lnSpc>
                  <a:spcPts val="5200"/>
                </a:lnSpc>
                <a:buFont typeface="Arial"/>
                <a:buChar char="•"/>
              </a:pPr>
              <a:r>
                <a:rPr lang="en-US" sz="4333">
                  <a:solidFill>
                    <a:srgbClr val="20221F"/>
                  </a:solidFill>
                  <a:latin typeface="Space Mono Bold"/>
                </a:rPr>
                <a:t>Class Relationship </a:t>
              </a:r>
            </a:p>
            <a:p>
              <a:pPr>
                <a:lnSpc>
                  <a:spcPts val="5200"/>
                </a:lnSpc>
              </a:pPr>
              <a:endParaRPr lang="en-US" sz="4333">
                <a:solidFill>
                  <a:srgbClr val="20221F"/>
                </a:solidFill>
                <a:latin typeface="Space Mono Bold"/>
              </a:endParaRPr>
            </a:p>
            <a:p>
              <a:pPr>
                <a:lnSpc>
                  <a:spcPts val="5200"/>
                </a:lnSpc>
              </a:pPr>
              <a:endParaRPr lang="en-US" sz="4333">
                <a:solidFill>
                  <a:srgbClr val="20221F"/>
                </a:solidFill>
                <a:latin typeface="Space Mono Bold"/>
              </a:endParaRPr>
            </a:p>
            <a:p>
              <a:pPr>
                <a:lnSpc>
                  <a:spcPts val="5200"/>
                </a:lnSpc>
                <a:spcBef>
                  <a:spcPct val="0"/>
                </a:spcBef>
              </a:pPr>
              <a:endParaRPr lang="en-US" sz="4333">
                <a:solidFill>
                  <a:srgbClr val="20221F"/>
                </a:solidFill>
                <a:latin typeface="Space Mono Bold"/>
              </a:endParaRPr>
            </a:p>
          </p:txBody>
        </p:sp>
        <p:sp>
          <p:nvSpPr>
            <p:cNvPr id="10" name="TextBox 10"/>
            <p:cNvSpPr txBox="1"/>
            <p:nvPr/>
          </p:nvSpPr>
          <p:spPr>
            <a:xfrm>
              <a:off x="0" y="9234133"/>
              <a:ext cx="14716739" cy="330921"/>
            </a:xfrm>
            <a:prstGeom prst="rect">
              <a:avLst/>
            </a:prstGeom>
          </p:spPr>
          <p:txBody>
            <a:bodyPr lIns="0" tIns="0" rIns="0" bIns="0" rtlCol="0" anchor="t">
              <a:spAutoFit/>
            </a:bodyPr>
            <a:lstStyle/>
            <a:p>
              <a:pPr>
                <a:lnSpc>
                  <a:spcPts val="2012"/>
                </a:lnSpc>
              </a:pPr>
              <a:endParaRPr/>
            </a:p>
          </p:txBody>
        </p:sp>
      </p:grpSp>
      <p:sp>
        <p:nvSpPr>
          <p:cNvPr id="11" name="TextBox 11"/>
          <p:cNvSpPr txBox="1"/>
          <p:nvPr/>
        </p:nvSpPr>
        <p:spPr>
          <a:xfrm>
            <a:off x="5493890" y="7144709"/>
            <a:ext cx="10852953" cy="275674"/>
          </a:xfrm>
          <a:prstGeom prst="rect">
            <a:avLst/>
          </a:prstGeom>
        </p:spPr>
        <p:txBody>
          <a:bodyPr lIns="0" tIns="0" rIns="0" bIns="0" rtlCol="0" anchor="t">
            <a:spAutoFit/>
          </a:bodyPr>
          <a:lstStyle/>
          <a:p>
            <a:pPr>
              <a:lnSpc>
                <a:spcPts val="2207"/>
              </a:lnSpc>
            </a:pPr>
            <a:endParaRPr/>
          </a:p>
        </p:txBody>
      </p:sp>
      <p:grpSp>
        <p:nvGrpSpPr>
          <p:cNvPr id="12" name="Group 12"/>
          <p:cNvGrpSpPr/>
          <p:nvPr/>
        </p:nvGrpSpPr>
        <p:grpSpPr>
          <a:xfrm>
            <a:off x="6089425" y="7420383"/>
            <a:ext cx="7374191" cy="1378086"/>
            <a:chOff x="0" y="0"/>
            <a:chExt cx="9832255" cy="1837448"/>
          </a:xfrm>
        </p:grpSpPr>
        <p:sp>
          <p:nvSpPr>
            <p:cNvPr id="13" name="TextBox 13"/>
            <p:cNvSpPr txBox="1"/>
            <p:nvPr/>
          </p:nvSpPr>
          <p:spPr>
            <a:xfrm>
              <a:off x="0" y="0"/>
              <a:ext cx="9832255" cy="957487"/>
            </a:xfrm>
            <a:prstGeom prst="rect">
              <a:avLst/>
            </a:prstGeom>
          </p:spPr>
          <p:txBody>
            <a:bodyPr lIns="0" tIns="0" rIns="0" bIns="0" rtlCol="0" anchor="t">
              <a:spAutoFit/>
            </a:bodyPr>
            <a:lstStyle/>
            <a:p>
              <a:pPr>
                <a:lnSpc>
                  <a:spcPts val="5705"/>
                </a:lnSpc>
                <a:spcBef>
                  <a:spcPct val="0"/>
                </a:spcBef>
              </a:pPr>
              <a:endParaRPr/>
            </a:p>
          </p:txBody>
        </p:sp>
        <p:sp>
          <p:nvSpPr>
            <p:cNvPr id="14" name="TextBox 14"/>
            <p:cNvSpPr txBox="1"/>
            <p:nvPr/>
          </p:nvSpPr>
          <p:spPr>
            <a:xfrm>
              <a:off x="0" y="1476233"/>
              <a:ext cx="9832255" cy="361215"/>
            </a:xfrm>
            <a:prstGeom prst="rect">
              <a:avLst/>
            </a:prstGeom>
          </p:spPr>
          <p:txBody>
            <a:bodyPr lIns="0" tIns="0" rIns="0" bIns="0" rtlCol="0" anchor="t">
              <a:spAutoFit/>
            </a:bodyPr>
            <a:lstStyle/>
            <a:p>
              <a:pPr>
                <a:lnSpc>
                  <a:spcPts val="2207"/>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4EE"/>
        </a:solidFill>
        <a:effectLst/>
      </p:bgPr>
    </p:bg>
    <p:spTree>
      <p:nvGrpSpPr>
        <p:cNvPr id="1" name=""/>
        <p:cNvGrpSpPr/>
        <p:nvPr/>
      </p:nvGrpSpPr>
      <p:grpSpPr>
        <a:xfrm>
          <a:off x="0" y="0"/>
          <a:ext cx="0" cy="0"/>
          <a:chOff x="0" y="0"/>
          <a:chExt cx="0" cy="0"/>
        </a:xfrm>
      </p:grpSpPr>
      <p:sp>
        <p:nvSpPr>
          <p:cNvPr id="2" name="Freeform 2"/>
          <p:cNvSpPr/>
          <p:nvPr/>
        </p:nvSpPr>
        <p:spPr>
          <a:xfrm flipH="1">
            <a:off x="-3934027" y="-2067952"/>
            <a:ext cx="13078027" cy="12889854"/>
          </a:xfrm>
          <a:custGeom>
            <a:avLst/>
            <a:gdLst/>
            <a:ahLst/>
            <a:cxnLst/>
            <a:rect l="l" t="t" r="r" b="b"/>
            <a:pathLst>
              <a:path w="13078027" h="12889854">
                <a:moveTo>
                  <a:pt x="13078027" y="0"/>
                </a:moveTo>
                <a:lnTo>
                  <a:pt x="0" y="0"/>
                </a:lnTo>
                <a:lnTo>
                  <a:pt x="0" y="12889854"/>
                </a:lnTo>
                <a:lnTo>
                  <a:pt x="13078027" y="12889854"/>
                </a:lnTo>
                <a:lnTo>
                  <a:pt x="13078027" y="0"/>
                </a:lnTo>
                <a:close/>
              </a:path>
            </a:pathLst>
          </a:custGeom>
          <a:blipFill>
            <a:blip r:embed="rId2"/>
            <a:stretch>
              <a:fillRect/>
            </a:stretch>
          </a:blipFill>
        </p:spPr>
      </p:sp>
      <p:sp>
        <p:nvSpPr>
          <p:cNvPr id="3" name="Freeform 3"/>
          <p:cNvSpPr/>
          <p:nvPr/>
        </p:nvSpPr>
        <p:spPr>
          <a:xfrm>
            <a:off x="1028700" y="1757027"/>
            <a:ext cx="6772946" cy="6772946"/>
          </a:xfrm>
          <a:custGeom>
            <a:avLst/>
            <a:gdLst/>
            <a:ahLst/>
            <a:cxnLst/>
            <a:rect l="l" t="t" r="r" b="b"/>
            <a:pathLst>
              <a:path w="6772946" h="6772946">
                <a:moveTo>
                  <a:pt x="0" y="0"/>
                </a:moveTo>
                <a:lnTo>
                  <a:pt x="6772946" y="0"/>
                </a:lnTo>
                <a:lnTo>
                  <a:pt x="6772946" y="6772946"/>
                </a:lnTo>
                <a:lnTo>
                  <a:pt x="0" y="6772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41691" y="4624920"/>
            <a:ext cx="837339" cy="837339"/>
          </a:xfrm>
          <a:custGeom>
            <a:avLst/>
            <a:gdLst/>
            <a:ahLst/>
            <a:cxnLst/>
            <a:rect l="l" t="t" r="r" b="b"/>
            <a:pathLst>
              <a:path w="837339" h="837339">
                <a:moveTo>
                  <a:pt x="0" y="0"/>
                </a:moveTo>
                <a:lnTo>
                  <a:pt x="837339" y="0"/>
                </a:lnTo>
                <a:lnTo>
                  <a:pt x="837339" y="837340"/>
                </a:lnTo>
                <a:lnTo>
                  <a:pt x="0" y="837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106185" y="4624920"/>
            <a:ext cx="837339" cy="837339"/>
          </a:xfrm>
          <a:custGeom>
            <a:avLst/>
            <a:gdLst/>
            <a:ahLst/>
            <a:cxnLst/>
            <a:rect l="l" t="t" r="r" b="b"/>
            <a:pathLst>
              <a:path w="837339" h="837339">
                <a:moveTo>
                  <a:pt x="0" y="0"/>
                </a:moveTo>
                <a:lnTo>
                  <a:pt x="837340" y="0"/>
                </a:lnTo>
                <a:lnTo>
                  <a:pt x="837340" y="837340"/>
                </a:lnTo>
                <a:lnTo>
                  <a:pt x="0" y="837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177197" y="4624920"/>
            <a:ext cx="837339" cy="837339"/>
          </a:xfrm>
          <a:custGeom>
            <a:avLst/>
            <a:gdLst/>
            <a:ahLst/>
            <a:cxnLst/>
            <a:rect l="l" t="t" r="r" b="b"/>
            <a:pathLst>
              <a:path w="837339" h="837339">
                <a:moveTo>
                  <a:pt x="0" y="0"/>
                </a:moveTo>
                <a:lnTo>
                  <a:pt x="837339" y="0"/>
                </a:lnTo>
                <a:lnTo>
                  <a:pt x="837339" y="837340"/>
                </a:lnTo>
                <a:lnTo>
                  <a:pt x="0" y="837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212703" y="4624920"/>
            <a:ext cx="837339" cy="837339"/>
          </a:xfrm>
          <a:custGeom>
            <a:avLst/>
            <a:gdLst/>
            <a:ahLst/>
            <a:cxnLst/>
            <a:rect l="l" t="t" r="r" b="b"/>
            <a:pathLst>
              <a:path w="837339" h="837339">
                <a:moveTo>
                  <a:pt x="0" y="0"/>
                </a:moveTo>
                <a:lnTo>
                  <a:pt x="837339" y="0"/>
                </a:lnTo>
                <a:lnTo>
                  <a:pt x="837339" y="837340"/>
                </a:lnTo>
                <a:lnTo>
                  <a:pt x="0" y="837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48209" y="4624920"/>
            <a:ext cx="837339" cy="837339"/>
          </a:xfrm>
          <a:custGeom>
            <a:avLst/>
            <a:gdLst/>
            <a:ahLst/>
            <a:cxnLst/>
            <a:rect l="l" t="t" r="r" b="b"/>
            <a:pathLst>
              <a:path w="837339" h="837339">
                <a:moveTo>
                  <a:pt x="0" y="0"/>
                </a:moveTo>
                <a:lnTo>
                  <a:pt x="837339" y="0"/>
                </a:lnTo>
                <a:lnTo>
                  <a:pt x="837339" y="837340"/>
                </a:lnTo>
                <a:lnTo>
                  <a:pt x="0" y="837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106185" y="8190135"/>
            <a:ext cx="840395" cy="837339"/>
          </a:xfrm>
          <a:custGeom>
            <a:avLst/>
            <a:gdLst/>
            <a:ahLst/>
            <a:cxnLst/>
            <a:rect l="l" t="t" r="r" b="b"/>
            <a:pathLst>
              <a:path w="840395" h="837339">
                <a:moveTo>
                  <a:pt x="0" y="0"/>
                </a:moveTo>
                <a:lnTo>
                  <a:pt x="840396" y="0"/>
                </a:lnTo>
                <a:lnTo>
                  <a:pt x="840396" y="837340"/>
                </a:lnTo>
                <a:lnTo>
                  <a:pt x="0" y="837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140927" y="8190135"/>
            <a:ext cx="840395" cy="837339"/>
          </a:xfrm>
          <a:custGeom>
            <a:avLst/>
            <a:gdLst/>
            <a:ahLst/>
            <a:cxnLst/>
            <a:rect l="l" t="t" r="r" b="b"/>
            <a:pathLst>
              <a:path w="840395" h="837339">
                <a:moveTo>
                  <a:pt x="0" y="0"/>
                </a:moveTo>
                <a:lnTo>
                  <a:pt x="840395" y="0"/>
                </a:lnTo>
                <a:lnTo>
                  <a:pt x="840395" y="837340"/>
                </a:lnTo>
                <a:lnTo>
                  <a:pt x="0" y="837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3175669" y="8190135"/>
            <a:ext cx="840395" cy="837339"/>
          </a:xfrm>
          <a:custGeom>
            <a:avLst/>
            <a:gdLst/>
            <a:ahLst/>
            <a:cxnLst/>
            <a:rect l="l" t="t" r="r" b="b"/>
            <a:pathLst>
              <a:path w="840395" h="837339">
                <a:moveTo>
                  <a:pt x="0" y="0"/>
                </a:moveTo>
                <a:lnTo>
                  <a:pt x="840395" y="0"/>
                </a:lnTo>
                <a:lnTo>
                  <a:pt x="840395" y="837340"/>
                </a:lnTo>
                <a:lnTo>
                  <a:pt x="0" y="837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4210411" y="8190135"/>
            <a:ext cx="840395" cy="837339"/>
          </a:xfrm>
          <a:custGeom>
            <a:avLst/>
            <a:gdLst/>
            <a:ahLst/>
            <a:cxnLst/>
            <a:rect l="l" t="t" r="r" b="b"/>
            <a:pathLst>
              <a:path w="840395" h="837339">
                <a:moveTo>
                  <a:pt x="0" y="0"/>
                </a:moveTo>
                <a:lnTo>
                  <a:pt x="840395" y="0"/>
                </a:lnTo>
                <a:lnTo>
                  <a:pt x="840395" y="837340"/>
                </a:lnTo>
                <a:lnTo>
                  <a:pt x="0" y="837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245153" y="8190135"/>
            <a:ext cx="840395" cy="837339"/>
          </a:xfrm>
          <a:custGeom>
            <a:avLst/>
            <a:gdLst/>
            <a:ahLst/>
            <a:cxnLst/>
            <a:rect l="l" t="t" r="r" b="b"/>
            <a:pathLst>
              <a:path w="840395" h="837339">
                <a:moveTo>
                  <a:pt x="0" y="0"/>
                </a:moveTo>
                <a:lnTo>
                  <a:pt x="840395" y="0"/>
                </a:lnTo>
                <a:lnTo>
                  <a:pt x="840395" y="837340"/>
                </a:lnTo>
                <a:lnTo>
                  <a:pt x="0" y="837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1384735" y="2613993"/>
            <a:ext cx="4422263" cy="1293979"/>
            <a:chOff x="0" y="0"/>
            <a:chExt cx="5896351" cy="1725305"/>
          </a:xfrm>
        </p:grpSpPr>
        <p:sp>
          <p:nvSpPr>
            <p:cNvPr id="15" name="Freeform 15"/>
            <p:cNvSpPr/>
            <p:nvPr/>
          </p:nvSpPr>
          <p:spPr>
            <a:xfrm rot="-5400000" flipH="1">
              <a:off x="2085523" y="-2085523"/>
              <a:ext cx="1725305" cy="5896351"/>
            </a:xfrm>
            <a:custGeom>
              <a:avLst/>
              <a:gdLst/>
              <a:ahLst/>
              <a:cxnLst/>
              <a:rect l="l" t="t" r="r" b="b"/>
              <a:pathLst>
                <a:path w="1725305" h="5896351">
                  <a:moveTo>
                    <a:pt x="1725305" y="0"/>
                  </a:moveTo>
                  <a:lnTo>
                    <a:pt x="0" y="0"/>
                  </a:lnTo>
                  <a:lnTo>
                    <a:pt x="0" y="5896351"/>
                  </a:lnTo>
                  <a:lnTo>
                    <a:pt x="1725305" y="5896351"/>
                  </a:lnTo>
                  <a:lnTo>
                    <a:pt x="1725305" y="0"/>
                  </a:lnTo>
                  <a:close/>
                </a:path>
              </a:pathLst>
            </a:custGeom>
            <a:blipFill>
              <a:blip r:embed="rId9"/>
              <a:stretch>
                <a:fillRect l="-158586" t="-5218" r="-20711" b="-5218"/>
              </a:stretch>
            </a:blipFill>
          </p:spPr>
        </p:sp>
        <p:sp>
          <p:nvSpPr>
            <p:cNvPr id="16" name="TextBox 16"/>
            <p:cNvSpPr txBox="1"/>
            <p:nvPr/>
          </p:nvSpPr>
          <p:spPr>
            <a:xfrm>
              <a:off x="491259" y="345128"/>
              <a:ext cx="4913833" cy="1025525"/>
            </a:xfrm>
            <a:prstGeom prst="rect">
              <a:avLst/>
            </a:prstGeom>
          </p:spPr>
          <p:txBody>
            <a:bodyPr lIns="0" tIns="0" rIns="0" bIns="0" rtlCol="0" anchor="t">
              <a:spAutoFit/>
            </a:bodyPr>
            <a:lstStyle/>
            <a:p>
              <a:pPr algn="ctr">
                <a:lnSpc>
                  <a:spcPts val="6000"/>
                </a:lnSpc>
                <a:spcBef>
                  <a:spcPct val="0"/>
                </a:spcBef>
              </a:pPr>
              <a:r>
                <a:rPr lang="en-US" sz="5000">
                  <a:solidFill>
                    <a:srgbClr val="20221F"/>
                  </a:solidFill>
                  <a:latin typeface="Space Mono Bold"/>
                </a:rPr>
                <a:t>Player 1</a:t>
              </a:r>
            </a:p>
          </p:txBody>
        </p:sp>
      </p:grpSp>
      <p:grpSp>
        <p:nvGrpSpPr>
          <p:cNvPr id="17" name="Group 17"/>
          <p:cNvGrpSpPr/>
          <p:nvPr/>
        </p:nvGrpSpPr>
        <p:grpSpPr>
          <a:xfrm>
            <a:off x="11384735" y="6179208"/>
            <a:ext cx="4422263" cy="1293979"/>
            <a:chOff x="0" y="0"/>
            <a:chExt cx="5896351" cy="1725305"/>
          </a:xfrm>
        </p:grpSpPr>
        <p:sp>
          <p:nvSpPr>
            <p:cNvPr id="18" name="Freeform 18"/>
            <p:cNvSpPr/>
            <p:nvPr/>
          </p:nvSpPr>
          <p:spPr>
            <a:xfrm rot="-5400000" flipH="1">
              <a:off x="2085523" y="-2085523"/>
              <a:ext cx="1725305" cy="5896351"/>
            </a:xfrm>
            <a:custGeom>
              <a:avLst/>
              <a:gdLst/>
              <a:ahLst/>
              <a:cxnLst/>
              <a:rect l="l" t="t" r="r" b="b"/>
              <a:pathLst>
                <a:path w="1725305" h="5896351">
                  <a:moveTo>
                    <a:pt x="1725305" y="0"/>
                  </a:moveTo>
                  <a:lnTo>
                    <a:pt x="0" y="0"/>
                  </a:lnTo>
                  <a:lnTo>
                    <a:pt x="0" y="5896351"/>
                  </a:lnTo>
                  <a:lnTo>
                    <a:pt x="1725305" y="5896351"/>
                  </a:lnTo>
                  <a:lnTo>
                    <a:pt x="1725305" y="0"/>
                  </a:lnTo>
                  <a:close/>
                </a:path>
              </a:pathLst>
            </a:custGeom>
            <a:blipFill>
              <a:blip r:embed="rId9"/>
              <a:stretch>
                <a:fillRect l="-158586" t="-5218" r="-20711" b="-5218"/>
              </a:stretch>
            </a:blipFill>
          </p:spPr>
        </p:sp>
        <p:sp>
          <p:nvSpPr>
            <p:cNvPr id="19" name="TextBox 19"/>
            <p:cNvSpPr txBox="1"/>
            <p:nvPr/>
          </p:nvSpPr>
          <p:spPr>
            <a:xfrm>
              <a:off x="491259" y="345128"/>
              <a:ext cx="4913833" cy="1025525"/>
            </a:xfrm>
            <a:prstGeom prst="rect">
              <a:avLst/>
            </a:prstGeom>
          </p:spPr>
          <p:txBody>
            <a:bodyPr lIns="0" tIns="0" rIns="0" bIns="0" rtlCol="0" anchor="t">
              <a:spAutoFit/>
            </a:bodyPr>
            <a:lstStyle/>
            <a:p>
              <a:pPr algn="ctr">
                <a:lnSpc>
                  <a:spcPts val="6000"/>
                </a:lnSpc>
                <a:spcBef>
                  <a:spcPct val="0"/>
                </a:spcBef>
              </a:pPr>
              <a:r>
                <a:rPr lang="en-US" sz="5000">
                  <a:solidFill>
                    <a:srgbClr val="20221F"/>
                  </a:solidFill>
                  <a:latin typeface="Space Mono Bold"/>
                </a:rPr>
                <a:t>Player 2</a:t>
              </a:r>
            </a:p>
          </p:txBody>
        </p:sp>
      </p:grpSp>
      <p:sp>
        <p:nvSpPr>
          <p:cNvPr id="20" name="Freeform 20"/>
          <p:cNvSpPr/>
          <p:nvPr/>
        </p:nvSpPr>
        <p:spPr>
          <a:xfrm>
            <a:off x="16741008" y="2383167"/>
            <a:ext cx="4114800" cy="3987615"/>
          </a:xfrm>
          <a:custGeom>
            <a:avLst/>
            <a:gdLst/>
            <a:ahLst/>
            <a:cxnLst/>
            <a:rect l="l" t="t" r="r" b="b"/>
            <a:pathLst>
              <a:path w="4114800" h="3987615">
                <a:moveTo>
                  <a:pt x="0" y="0"/>
                </a:moveTo>
                <a:lnTo>
                  <a:pt x="4114800" y="0"/>
                </a:lnTo>
                <a:lnTo>
                  <a:pt x="4114800" y="3987616"/>
                </a:lnTo>
                <a:lnTo>
                  <a:pt x="0" y="3987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17032532" y="1607346"/>
            <a:ext cx="2783547" cy="2769629"/>
          </a:xfrm>
          <a:custGeom>
            <a:avLst/>
            <a:gdLst/>
            <a:ahLst/>
            <a:cxnLst/>
            <a:rect l="l" t="t" r="r" b="b"/>
            <a:pathLst>
              <a:path w="2783547" h="2769629">
                <a:moveTo>
                  <a:pt x="0" y="0"/>
                </a:moveTo>
                <a:lnTo>
                  <a:pt x="2783547" y="0"/>
                </a:lnTo>
                <a:lnTo>
                  <a:pt x="2783547" y="2769629"/>
                </a:lnTo>
                <a:lnTo>
                  <a:pt x="0" y="2769629"/>
                </a:lnTo>
                <a:lnTo>
                  <a:pt x="0" y="0"/>
                </a:lnTo>
                <a:close/>
              </a:path>
            </a:pathLst>
          </a:custGeom>
          <a:blipFill>
            <a:blip r:embed="rId12"/>
            <a:stretch>
              <a:fillRect/>
            </a:stretch>
          </a:blipFill>
        </p:spPr>
      </p:sp>
      <p:sp>
        <p:nvSpPr>
          <p:cNvPr id="22" name="TextBox 22"/>
          <p:cNvSpPr txBox="1"/>
          <p:nvPr/>
        </p:nvSpPr>
        <p:spPr>
          <a:xfrm>
            <a:off x="9968611" y="1202375"/>
            <a:ext cx="7290689" cy="431800"/>
          </a:xfrm>
          <a:prstGeom prst="rect">
            <a:avLst/>
          </a:prstGeom>
        </p:spPr>
        <p:txBody>
          <a:bodyPr lIns="0" tIns="0" rIns="0" bIns="0" rtlCol="0" anchor="t">
            <a:spAutoFit/>
          </a:bodyPr>
          <a:lstStyle/>
          <a:p>
            <a:pPr algn="ctr">
              <a:lnSpc>
                <a:spcPts val="3500"/>
              </a:lnSpc>
              <a:spcBef>
                <a:spcPct val="0"/>
              </a:spcBef>
            </a:pPr>
            <a:r>
              <a:rPr lang="en-US" sz="2500">
                <a:solidFill>
                  <a:srgbClr val="20221F"/>
                </a:solidFill>
                <a:latin typeface="DM Sans"/>
              </a:rPr>
              <a:t>Create Xs and Os to the space of your choice.</a:t>
            </a:r>
          </a:p>
        </p:txBody>
      </p:sp>
      <p:sp>
        <p:nvSpPr>
          <p:cNvPr id="23" name="Freeform 23"/>
          <p:cNvSpPr/>
          <p:nvPr/>
        </p:nvSpPr>
        <p:spPr>
          <a:xfrm>
            <a:off x="1550143" y="7809661"/>
            <a:ext cx="560936" cy="599530"/>
          </a:xfrm>
          <a:custGeom>
            <a:avLst/>
            <a:gdLst/>
            <a:ahLst/>
            <a:cxnLst/>
            <a:rect l="l" t="t" r="r" b="b"/>
            <a:pathLst>
              <a:path w="560936" h="599530">
                <a:moveTo>
                  <a:pt x="0" y="0"/>
                </a:moveTo>
                <a:lnTo>
                  <a:pt x="560936" y="0"/>
                </a:lnTo>
                <a:lnTo>
                  <a:pt x="560936" y="599530"/>
                </a:lnTo>
                <a:lnTo>
                  <a:pt x="0" y="599530"/>
                </a:lnTo>
                <a:lnTo>
                  <a:pt x="0" y="0"/>
                </a:lnTo>
                <a:close/>
              </a:path>
            </a:pathLst>
          </a:custGeom>
          <a:blipFill>
            <a:blip r:embed="rId1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4EE"/>
        </a:solidFill>
        <a:effectLst/>
      </p:bgPr>
    </p:bg>
    <p:spTree>
      <p:nvGrpSpPr>
        <p:cNvPr id="1" name=""/>
        <p:cNvGrpSpPr/>
        <p:nvPr/>
      </p:nvGrpSpPr>
      <p:grpSpPr>
        <a:xfrm>
          <a:off x="0" y="0"/>
          <a:ext cx="0" cy="0"/>
          <a:chOff x="0" y="0"/>
          <a:chExt cx="0" cy="0"/>
        </a:xfrm>
      </p:grpSpPr>
      <p:sp>
        <p:nvSpPr>
          <p:cNvPr id="2" name="Freeform 2"/>
          <p:cNvSpPr/>
          <p:nvPr/>
        </p:nvSpPr>
        <p:spPr>
          <a:xfrm flipH="1">
            <a:off x="-5658937" y="-1301427"/>
            <a:ext cx="11317873" cy="12889854"/>
          </a:xfrm>
          <a:custGeom>
            <a:avLst/>
            <a:gdLst/>
            <a:ahLst/>
            <a:cxnLst/>
            <a:rect l="l" t="t" r="r" b="b"/>
            <a:pathLst>
              <a:path w="11317873" h="12889854">
                <a:moveTo>
                  <a:pt x="11317874" y="0"/>
                </a:moveTo>
                <a:lnTo>
                  <a:pt x="0" y="0"/>
                </a:lnTo>
                <a:lnTo>
                  <a:pt x="0" y="12889854"/>
                </a:lnTo>
                <a:lnTo>
                  <a:pt x="11317874" y="12889854"/>
                </a:lnTo>
                <a:lnTo>
                  <a:pt x="11317874" y="0"/>
                </a:lnTo>
                <a:close/>
              </a:path>
            </a:pathLst>
          </a:custGeom>
          <a:blipFill>
            <a:blip r:embed="rId2"/>
            <a:stretch>
              <a:fillRect l="-15551"/>
            </a:stretch>
          </a:blipFill>
        </p:spPr>
      </p:sp>
      <p:grpSp>
        <p:nvGrpSpPr>
          <p:cNvPr id="3" name="Group 3"/>
          <p:cNvGrpSpPr/>
          <p:nvPr/>
        </p:nvGrpSpPr>
        <p:grpSpPr>
          <a:xfrm>
            <a:off x="694271" y="3600390"/>
            <a:ext cx="4796241" cy="3086220"/>
            <a:chOff x="0" y="0"/>
            <a:chExt cx="6394989" cy="4114960"/>
          </a:xfrm>
        </p:grpSpPr>
        <p:sp>
          <p:nvSpPr>
            <p:cNvPr id="4" name="TextBox 4"/>
            <p:cNvSpPr txBox="1"/>
            <p:nvPr/>
          </p:nvSpPr>
          <p:spPr>
            <a:xfrm>
              <a:off x="0" y="9525"/>
              <a:ext cx="6394989" cy="2809875"/>
            </a:xfrm>
            <a:prstGeom prst="rect">
              <a:avLst/>
            </a:prstGeom>
          </p:spPr>
          <p:txBody>
            <a:bodyPr lIns="0" tIns="0" rIns="0" bIns="0" rtlCol="0" anchor="t">
              <a:spAutoFit/>
            </a:bodyPr>
            <a:lstStyle/>
            <a:p>
              <a:pPr>
                <a:lnSpc>
                  <a:spcPts val="8399"/>
                </a:lnSpc>
              </a:pPr>
              <a:r>
                <a:rPr lang="en-US" sz="6999">
                  <a:solidFill>
                    <a:srgbClr val="20221F"/>
                  </a:solidFill>
                  <a:latin typeface="Space Mono Bold"/>
                </a:rPr>
                <a:t>Project </a:t>
              </a:r>
            </a:p>
            <a:p>
              <a:pPr>
                <a:lnSpc>
                  <a:spcPts val="8400"/>
                </a:lnSpc>
                <a:spcBef>
                  <a:spcPct val="0"/>
                </a:spcBef>
              </a:pPr>
              <a:r>
                <a:rPr lang="en-US" sz="7000">
                  <a:solidFill>
                    <a:srgbClr val="20221F"/>
                  </a:solidFill>
                  <a:latin typeface="Space Mono Bold"/>
                </a:rPr>
                <a:t>Overview</a:t>
              </a:r>
            </a:p>
          </p:txBody>
        </p:sp>
        <p:sp>
          <p:nvSpPr>
            <p:cNvPr id="5" name="TextBox 5"/>
            <p:cNvSpPr txBox="1"/>
            <p:nvPr/>
          </p:nvSpPr>
          <p:spPr>
            <a:xfrm>
              <a:off x="0" y="3582618"/>
              <a:ext cx="6394989" cy="532342"/>
            </a:xfrm>
            <a:prstGeom prst="rect">
              <a:avLst/>
            </a:prstGeom>
          </p:spPr>
          <p:txBody>
            <a:bodyPr lIns="0" tIns="0" rIns="0" bIns="0" rtlCol="0" anchor="t">
              <a:spAutoFit/>
            </a:bodyPr>
            <a:lstStyle/>
            <a:p>
              <a:pPr>
                <a:lnSpc>
                  <a:spcPts val="3249"/>
                </a:lnSpc>
              </a:pPr>
              <a:endParaRPr/>
            </a:p>
          </p:txBody>
        </p:sp>
      </p:grpSp>
      <p:sp>
        <p:nvSpPr>
          <p:cNvPr id="6" name="TextBox 6"/>
          <p:cNvSpPr txBox="1"/>
          <p:nvPr/>
        </p:nvSpPr>
        <p:spPr>
          <a:xfrm>
            <a:off x="6575861" y="2527186"/>
            <a:ext cx="10683439" cy="5232629"/>
          </a:xfrm>
          <a:prstGeom prst="rect">
            <a:avLst/>
          </a:prstGeom>
        </p:spPr>
        <p:txBody>
          <a:bodyPr lIns="0" tIns="0" rIns="0" bIns="0" rtlCol="0" anchor="t">
            <a:spAutoFit/>
          </a:bodyPr>
          <a:lstStyle/>
          <a:p>
            <a:pPr algn="just">
              <a:lnSpc>
                <a:spcPts val="3768"/>
              </a:lnSpc>
              <a:spcBef>
                <a:spcPct val="0"/>
              </a:spcBef>
            </a:pPr>
            <a:r>
              <a:rPr lang="en-US" sz="3140">
                <a:solidFill>
                  <a:srgbClr val="20221F"/>
                </a:solidFill>
                <a:latin typeface="Hammersmith One"/>
              </a:rPr>
              <a:t>Introduction: This CLI Tic-Tac-Toe project, developed in Java, showcasing implementation of Object-Oriented Programming (OOP) concepts. It features a OOP design comprising the Board class for managing game state, the Player class representing individual players, and the TicTacToe class showing game flow.  Players interact via the CLI, making moves on the 3x3 grid until a win or tie condition is reached. The game adheres to OOP principles, encapsulating complex functionalities within appropriate classes and providing a user-friendly interface.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grpSp>
        <p:nvGrpSpPr>
          <p:cNvPr id="3" name="Group 3"/>
          <p:cNvGrpSpPr/>
          <p:nvPr/>
        </p:nvGrpSpPr>
        <p:grpSpPr>
          <a:xfrm>
            <a:off x="8115482" y="2643631"/>
            <a:ext cx="3422392" cy="874191"/>
            <a:chOff x="0" y="0"/>
            <a:chExt cx="4563189" cy="1165587"/>
          </a:xfrm>
        </p:grpSpPr>
        <p:sp>
          <p:nvSpPr>
            <p:cNvPr id="4" name="Freeform 4"/>
            <p:cNvSpPr/>
            <p:nvPr/>
          </p:nvSpPr>
          <p:spPr>
            <a:xfrm rot="-5400000">
              <a:off x="1216051" y="-1216051"/>
              <a:ext cx="1165587" cy="3597689"/>
            </a:xfrm>
            <a:custGeom>
              <a:avLst/>
              <a:gdLst/>
              <a:ahLst/>
              <a:cxnLst/>
              <a:rect l="l" t="t" r="r" b="b"/>
              <a:pathLst>
                <a:path w="1165587" h="3597689">
                  <a:moveTo>
                    <a:pt x="0" y="0"/>
                  </a:moveTo>
                  <a:lnTo>
                    <a:pt x="1165587" y="0"/>
                  </a:lnTo>
                  <a:lnTo>
                    <a:pt x="1165587" y="3597689"/>
                  </a:lnTo>
                  <a:lnTo>
                    <a:pt x="0" y="3597689"/>
                  </a:lnTo>
                  <a:lnTo>
                    <a:pt x="0" y="0"/>
                  </a:lnTo>
                  <a:close/>
                </a:path>
              </a:pathLst>
            </a:custGeom>
            <a:blipFill>
              <a:blip r:embed="rId3"/>
              <a:stretch>
                <a:fillRect l="-100625" r="-100625" b="-22000"/>
              </a:stretch>
            </a:blipFill>
          </p:spPr>
        </p:sp>
        <p:sp>
          <p:nvSpPr>
            <p:cNvPr id="5" name="TextBox 5"/>
            <p:cNvSpPr txBox="1"/>
            <p:nvPr/>
          </p:nvSpPr>
          <p:spPr>
            <a:xfrm>
              <a:off x="260842" y="209945"/>
              <a:ext cx="3076004" cy="745696"/>
            </a:xfrm>
            <a:prstGeom prst="rect">
              <a:avLst/>
            </a:prstGeom>
          </p:spPr>
          <p:txBody>
            <a:bodyPr lIns="0" tIns="0" rIns="0" bIns="0" rtlCol="0" anchor="t">
              <a:spAutoFit/>
            </a:bodyPr>
            <a:lstStyle/>
            <a:p>
              <a:pPr>
                <a:lnSpc>
                  <a:spcPts val="4403"/>
                </a:lnSpc>
                <a:spcBef>
                  <a:spcPct val="0"/>
                </a:spcBef>
              </a:pPr>
              <a:r>
                <a:rPr lang="en-US" sz="3669">
                  <a:solidFill>
                    <a:srgbClr val="20221F"/>
                  </a:solidFill>
                  <a:latin typeface="Space Mono Bold"/>
                </a:rPr>
                <a:t>Player 1</a:t>
              </a:r>
            </a:p>
          </p:txBody>
        </p:sp>
        <p:sp>
          <p:nvSpPr>
            <p:cNvPr id="6" name="Freeform 6"/>
            <p:cNvSpPr/>
            <p:nvPr/>
          </p:nvSpPr>
          <p:spPr>
            <a:xfrm>
              <a:off x="3832284" y="217341"/>
              <a:ext cx="730906" cy="730906"/>
            </a:xfrm>
            <a:custGeom>
              <a:avLst/>
              <a:gdLst/>
              <a:ahLst/>
              <a:cxnLst/>
              <a:rect l="l" t="t" r="r" b="b"/>
              <a:pathLst>
                <a:path w="730906" h="730906">
                  <a:moveTo>
                    <a:pt x="0" y="0"/>
                  </a:moveTo>
                  <a:lnTo>
                    <a:pt x="730905" y="0"/>
                  </a:lnTo>
                  <a:lnTo>
                    <a:pt x="730905" y="730906"/>
                  </a:lnTo>
                  <a:lnTo>
                    <a:pt x="0" y="730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a:off x="8115482" y="7405327"/>
            <a:ext cx="3422392" cy="859041"/>
            <a:chOff x="0" y="0"/>
            <a:chExt cx="4563189" cy="1145389"/>
          </a:xfrm>
        </p:grpSpPr>
        <p:sp>
          <p:nvSpPr>
            <p:cNvPr id="8" name="Freeform 8"/>
            <p:cNvSpPr/>
            <p:nvPr/>
          </p:nvSpPr>
          <p:spPr>
            <a:xfrm rot="-5400000">
              <a:off x="1216531" y="-1216531"/>
              <a:ext cx="1145389" cy="3578451"/>
            </a:xfrm>
            <a:custGeom>
              <a:avLst/>
              <a:gdLst/>
              <a:ahLst/>
              <a:cxnLst/>
              <a:rect l="l" t="t" r="r" b="b"/>
              <a:pathLst>
                <a:path w="1145389" h="3578451">
                  <a:moveTo>
                    <a:pt x="0" y="0"/>
                  </a:moveTo>
                  <a:lnTo>
                    <a:pt x="1145389" y="0"/>
                  </a:lnTo>
                  <a:lnTo>
                    <a:pt x="1145389" y="3578451"/>
                  </a:lnTo>
                  <a:lnTo>
                    <a:pt x="0" y="3578451"/>
                  </a:lnTo>
                  <a:lnTo>
                    <a:pt x="0" y="0"/>
                  </a:lnTo>
                  <a:close/>
                </a:path>
              </a:pathLst>
            </a:custGeom>
            <a:blipFill>
              <a:blip r:embed="rId3"/>
              <a:stretch>
                <a:fillRect l="-102462" r="-102462" b="-22000"/>
              </a:stretch>
            </a:blipFill>
          </p:spPr>
        </p:sp>
        <p:sp>
          <p:nvSpPr>
            <p:cNvPr id="9" name="TextBox 9"/>
            <p:cNvSpPr txBox="1"/>
            <p:nvPr/>
          </p:nvSpPr>
          <p:spPr>
            <a:xfrm>
              <a:off x="259448" y="206307"/>
              <a:ext cx="3059555" cy="732774"/>
            </a:xfrm>
            <a:prstGeom prst="rect">
              <a:avLst/>
            </a:prstGeom>
          </p:spPr>
          <p:txBody>
            <a:bodyPr lIns="0" tIns="0" rIns="0" bIns="0" rtlCol="0" anchor="t">
              <a:spAutoFit/>
            </a:bodyPr>
            <a:lstStyle/>
            <a:p>
              <a:pPr>
                <a:lnSpc>
                  <a:spcPts val="4327"/>
                </a:lnSpc>
                <a:spcBef>
                  <a:spcPct val="0"/>
                </a:spcBef>
              </a:pPr>
              <a:r>
                <a:rPr lang="en-US" sz="3606">
                  <a:solidFill>
                    <a:srgbClr val="20221F"/>
                  </a:solidFill>
                  <a:latin typeface="Space Mono Bold"/>
                </a:rPr>
                <a:t>Player 2</a:t>
              </a:r>
            </a:p>
          </p:txBody>
        </p:sp>
        <p:sp>
          <p:nvSpPr>
            <p:cNvPr id="10" name="Freeform 10"/>
            <p:cNvSpPr/>
            <p:nvPr/>
          </p:nvSpPr>
          <p:spPr>
            <a:xfrm>
              <a:off x="3837013" y="210926"/>
              <a:ext cx="726177" cy="723536"/>
            </a:xfrm>
            <a:custGeom>
              <a:avLst/>
              <a:gdLst/>
              <a:ahLst/>
              <a:cxnLst/>
              <a:rect l="l" t="t" r="r" b="b"/>
              <a:pathLst>
                <a:path w="726177" h="723536">
                  <a:moveTo>
                    <a:pt x="0" y="0"/>
                  </a:moveTo>
                  <a:lnTo>
                    <a:pt x="726176" y="0"/>
                  </a:lnTo>
                  <a:lnTo>
                    <a:pt x="726176" y="723536"/>
                  </a:lnTo>
                  <a:lnTo>
                    <a:pt x="0" y="723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1" name="TextBox 11"/>
          <p:cNvSpPr txBox="1"/>
          <p:nvPr/>
        </p:nvSpPr>
        <p:spPr>
          <a:xfrm>
            <a:off x="4813549" y="457200"/>
            <a:ext cx="8314336" cy="1143000"/>
          </a:xfrm>
          <a:prstGeom prst="rect">
            <a:avLst/>
          </a:prstGeom>
        </p:spPr>
        <p:txBody>
          <a:bodyPr lIns="0" tIns="0" rIns="0" bIns="0" rtlCol="0" anchor="t">
            <a:spAutoFit/>
          </a:bodyPr>
          <a:lstStyle/>
          <a:p>
            <a:pPr>
              <a:lnSpc>
                <a:spcPts val="9000"/>
              </a:lnSpc>
            </a:pPr>
            <a:r>
              <a:rPr lang="en-US" sz="7500">
                <a:solidFill>
                  <a:srgbClr val="20221F"/>
                </a:solidFill>
                <a:latin typeface="Space Mono Bold"/>
              </a:rPr>
              <a:t>Class Diagram</a:t>
            </a:r>
          </a:p>
        </p:txBody>
      </p:sp>
      <p:grpSp>
        <p:nvGrpSpPr>
          <p:cNvPr id="12" name="Group 12"/>
          <p:cNvGrpSpPr/>
          <p:nvPr/>
        </p:nvGrpSpPr>
        <p:grpSpPr>
          <a:xfrm>
            <a:off x="8115482" y="4159545"/>
            <a:ext cx="2595997" cy="2708867"/>
            <a:chOff x="0" y="0"/>
            <a:chExt cx="3461330" cy="3611822"/>
          </a:xfrm>
        </p:grpSpPr>
        <p:sp>
          <p:nvSpPr>
            <p:cNvPr id="13" name="Freeform 13"/>
            <p:cNvSpPr/>
            <p:nvPr/>
          </p:nvSpPr>
          <p:spPr>
            <a:xfrm>
              <a:off x="0" y="0"/>
              <a:ext cx="3461330" cy="3611822"/>
            </a:xfrm>
            <a:custGeom>
              <a:avLst/>
              <a:gdLst/>
              <a:ahLst/>
              <a:cxnLst/>
              <a:rect l="l" t="t" r="r" b="b"/>
              <a:pathLst>
                <a:path w="3461330" h="3611822">
                  <a:moveTo>
                    <a:pt x="0" y="0"/>
                  </a:moveTo>
                  <a:lnTo>
                    <a:pt x="3461330" y="0"/>
                  </a:lnTo>
                  <a:lnTo>
                    <a:pt x="3461330" y="3611822"/>
                  </a:lnTo>
                  <a:lnTo>
                    <a:pt x="0" y="3611822"/>
                  </a:lnTo>
                  <a:lnTo>
                    <a:pt x="0" y="0"/>
                  </a:lnTo>
                  <a:close/>
                </a:path>
              </a:pathLst>
            </a:custGeom>
            <a:blipFill>
              <a:blip r:embed="rId8"/>
              <a:stretch>
                <a:fillRect l="-210991" t="-43276" r="-150864" b="-46838"/>
              </a:stretch>
            </a:blipFill>
          </p:spPr>
        </p:sp>
        <p:grpSp>
          <p:nvGrpSpPr>
            <p:cNvPr id="14" name="Group 14"/>
            <p:cNvGrpSpPr/>
            <p:nvPr/>
          </p:nvGrpSpPr>
          <p:grpSpPr>
            <a:xfrm>
              <a:off x="2598446" y="1676428"/>
              <a:ext cx="148590" cy="144780"/>
              <a:chOff x="0" y="0"/>
              <a:chExt cx="148590" cy="144780"/>
            </a:xfrm>
          </p:grpSpPr>
          <p:sp>
            <p:nvSpPr>
              <p:cNvPr id="15" name="Freeform 15"/>
              <p:cNvSpPr/>
              <p:nvPr/>
            </p:nvSpPr>
            <p:spPr>
              <a:xfrm>
                <a:off x="46990" y="45720"/>
                <a:ext cx="49530" cy="50800"/>
              </a:xfrm>
              <a:custGeom>
                <a:avLst/>
                <a:gdLst/>
                <a:ahLst/>
                <a:cxnLst/>
                <a:rect l="l" t="t" r="r" b="b"/>
                <a:pathLst>
                  <a:path w="49530" h="50800">
                    <a:moveTo>
                      <a:pt x="49530" y="17780"/>
                    </a:moveTo>
                    <a:cubicBezTo>
                      <a:pt x="27940" y="50800"/>
                      <a:pt x="7620" y="44450"/>
                      <a:pt x="3810" y="38100"/>
                    </a:cubicBezTo>
                    <a:cubicBezTo>
                      <a:pt x="0" y="30480"/>
                      <a:pt x="3810" y="10160"/>
                      <a:pt x="10160" y="5080"/>
                    </a:cubicBezTo>
                    <a:cubicBezTo>
                      <a:pt x="16510" y="0"/>
                      <a:pt x="43180" y="6350"/>
                      <a:pt x="43180" y="6350"/>
                    </a:cubicBezTo>
                  </a:path>
                </a:pathLst>
              </a:custGeom>
              <a:solidFill>
                <a:srgbClr val="0571D3"/>
              </a:solidFill>
              <a:ln cap="sq">
                <a:noFill/>
                <a:prstDash val="solid"/>
                <a:miter/>
              </a:ln>
            </p:spPr>
          </p:sp>
        </p:grpSp>
        <p:grpSp>
          <p:nvGrpSpPr>
            <p:cNvPr id="16" name="Group 16"/>
            <p:cNvGrpSpPr/>
            <p:nvPr/>
          </p:nvGrpSpPr>
          <p:grpSpPr>
            <a:xfrm>
              <a:off x="2171726" y="2517168"/>
              <a:ext cx="219710" cy="544830"/>
              <a:chOff x="0" y="0"/>
              <a:chExt cx="219710" cy="544830"/>
            </a:xfrm>
          </p:grpSpPr>
          <p:sp>
            <p:nvSpPr>
              <p:cNvPr id="17" name="Freeform 17"/>
              <p:cNvSpPr/>
              <p:nvPr/>
            </p:nvSpPr>
            <p:spPr>
              <a:xfrm>
                <a:off x="44450" y="49530"/>
                <a:ext cx="127000" cy="445770"/>
              </a:xfrm>
              <a:custGeom>
                <a:avLst/>
                <a:gdLst/>
                <a:ahLst/>
                <a:cxnLst/>
                <a:rect l="l" t="t" r="r" b="b"/>
                <a:pathLst>
                  <a:path w="127000" h="445770">
                    <a:moveTo>
                      <a:pt x="123190" y="76200"/>
                    </a:moveTo>
                    <a:cubicBezTo>
                      <a:pt x="66040" y="180340"/>
                      <a:pt x="64770" y="222250"/>
                      <a:pt x="63500" y="245110"/>
                    </a:cubicBezTo>
                    <a:cubicBezTo>
                      <a:pt x="62230" y="257810"/>
                      <a:pt x="59690" y="264160"/>
                      <a:pt x="63500" y="276860"/>
                    </a:cubicBezTo>
                    <a:cubicBezTo>
                      <a:pt x="69850" y="302260"/>
                      <a:pt x="123190" y="358140"/>
                      <a:pt x="121920" y="383540"/>
                    </a:cubicBezTo>
                    <a:cubicBezTo>
                      <a:pt x="121920" y="397510"/>
                      <a:pt x="110490" y="414020"/>
                      <a:pt x="102870" y="416560"/>
                    </a:cubicBezTo>
                    <a:cubicBezTo>
                      <a:pt x="93980" y="417830"/>
                      <a:pt x="82550" y="411480"/>
                      <a:pt x="73660" y="398780"/>
                    </a:cubicBezTo>
                    <a:cubicBezTo>
                      <a:pt x="48260" y="359410"/>
                      <a:pt x="26670" y="163830"/>
                      <a:pt x="33020" y="95250"/>
                    </a:cubicBezTo>
                    <a:cubicBezTo>
                      <a:pt x="36830" y="59690"/>
                      <a:pt x="46990" y="30480"/>
                      <a:pt x="59690" y="16510"/>
                    </a:cubicBezTo>
                    <a:cubicBezTo>
                      <a:pt x="68580" y="6350"/>
                      <a:pt x="82550" y="0"/>
                      <a:pt x="92710" y="1270"/>
                    </a:cubicBezTo>
                    <a:cubicBezTo>
                      <a:pt x="100330" y="2540"/>
                      <a:pt x="113030" y="10160"/>
                      <a:pt x="114300" y="20320"/>
                    </a:cubicBezTo>
                    <a:cubicBezTo>
                      <a:pt x="118110" y="36830"/>
                      <a:pt x="73660" y="67310"/>
                      <a:pt x="62230" y="104140"/>
                    </a:cubicBezTo>
                    <a:cubicBezTo>
                      <a:pt x="45720" y="158750"/>
                      <a:pt x="49530" y="283210"/>
                      <a:pt x="57150" y="323850"/>
                    </a:cubicBezTo>
                    <a:cubicBezTo>
                      <a:pt x="59690" y="341630"/>
                      <a:pt x="62230" y="346710"/>
                      <a:pt x="69850" y="359410"/>
                    </a:cubicBezTo>
                    <a:cubicBezTo>
                      <a:pt x="80010" y="374650"/>
                      <a:pt x="111760" y="392430"/>
                      <a:pt x="118110" y="407670"/>
                    </a:cubicBezTo>
                    <a:cubicBezTo>
                      <a:pt x="121920" y="415290"/>
                      <a:pt x="121920" y="425450"/>
                      <a:pt x="118110" y="430530"/>
                    </a:cubicBezTo>
                    <a:cubicBezTo>
                      <a:pt x="113030" y="438150"/>
                      <a:pt x="90170" y="444500"/>
                      <a:pt x="82550" y="440690"/>
                    </a:cubicBezTo>
                    <a:cubicBezTo>
                      <a:pt x="74930" y="435610"/>
                      <a:pt x="69850" y="411480"/>
                      <a:pt x="74930" y="405130"/>
                    </a:cubicBezTo>
                    <a:cubicBezTo>
                      <a:pt x="78740" y="397510"/>
                      <a:pt x="104140" y="393700"/>
                      <a:pt x="110490" y="398780"/>
                    </a:cubicBezTo>
                    <a:cubicBezTo>
                      <a:pt x="118110" y="402590"/>
                      <a:pt x="121920" y="420370"/>
                      <a:pt x="119380" y="427990"/>
                    </a:cubicBezTo>
                    <a:cubicBezTo>
                      <a:pt x="115570" y="435610"/>
                      <a:pt x="102870" y="445770"/>
                      <a:pt x="92710" y="444500"/>
                    </a:cubicBezTo>
                    <a:cubicBezTo>
                      <a:pt x="74930" y="441960"/>
                      <a:pt x="39370" y="403860"/>
                      <a:pt x="24130" y="381000"/>
                    </a:cubicBezTo>
                    <a:cubicBezTo>
                      <a:pt x="12700" y="361950"/>
                      <a:pt x="10160" y="346710"/>
                      <a:pt x="6350" y="320040"/>
                    </a:cubicBezTo>
                    <a:cubicBezTo>
                      <a:pt x="0" y="278130"/>
                      <a:pt x="3810" y="193040"/>
                      <a:pt x="6350" y="151130"/>
                    </a:cubicBezTo>
                    <a:cubicBezTo>
                      <a:pt x="7620" y="127000"/>
                      <a:pt x="7620" y="110490"/>
                      <a:pt x="13970" y="92710"/>
                    </a:cubicBezTo>
                    <a:cubicBezTo>
                      <a:pt x="20320" y="73660"/>
                      <a:pt x="34290" y="57150"/>
                      <a:pt x="46990" y="41910"/>
                    </a:cubicBezTo>
                    <a:cubicBezTo>
                      <a:pt x="58420" y="26670"/>
                      <a:pt x="73660" y="3810"/>
                      <a:pt x="86360" y="1270"/>
                    </a:cubicBezTo>
                    <a:cubicBezTo>
                      <a:pt x="96520" y="1270"/>
                      <a:pt x="113030" y="11430"/>
                      <a:pt x="114300" y="20320"/>
                    </a:cubicBezTo>
                    <a:cubicBezTo>
                      <a:pt x="116840" y="27940"/>
                      <a:pt x="100330" y="38100"/>
                      <a:pt x="93980" y="52070"/>
                    </a:cubicBezTo>
                    <a:cubicBezTo>
                      <a:pt x="85090" y="76200"/>
                      <a:pt x="73660" y="133350"/>
                      <a:pt x="80010" y="153670"/>
                    </a:cubicBezTo>
                    <a:cubicBezTo>
                      <a:pt x="82550" y="163830"/>
                      <a:pt x="91440" y="163830"/>
                      <a:pt x="96520" y="175260"/>
                    </a:cubicBezTo>
                    <a:cubicBezTo>
                      <a:pt x="107950" y="199390"/>
                      <a:pt x="120650" y="271780"/>
                      <a:pt x="121920" y="313690"/>
                    </a:cubicBezTo>
                    <a:cubicBezTo>
                      <a:pt x="123190" y="349250"/>
                      <a:pt x="127000" y="401320"/>
                      <a:pt x="113030" y="411480"/>
                    </a:cubicBezTo>
                    <a:cubicBezTo>
                      <a:pt x="105410" y="417830"/>
                      <a:pt x="88900" y="412750"/>
                      <a:pt x="76200" y="403860"/>
                    </a:cubicBezTo>
                    <a:cubicBezTo>
                      <a:pt x="54610" y="388620"/>
                      <a:pt x="24130" y="327660"/>
                      <a:pt x="16510" y="300990"/>
                    </a:cubicBezTo>
                    <a:cubicBezTo>
                      <a:pt x="11430" y="285750"/>
                      <a:pt x="11430" y="279400"/>
                      <a:pt x="12700" y="262890"/>
                    </a:cubicBezTo>
                    <a:cubicBezTo>
                      <a:pt x="13970" y="228600"/>
                      <a:pt x="21590" y="152400"/>
                      <a:pt x="36830" y="113030"/>
                    </a:cubicBezTo>
                    <a:cubicBezTo>
                      <a:pt x="49530" y="82550"/>
                      <a:pt x="72390" y="48260"/>
                      <a:pt x="88900" y="40640"/>
                    </a:cubicBezTo>
                    <a:cubicBezTo>
                      <a:pt x="99060" y="35560"/>
                      <a:pt x="111760" y="36830"/>
                      <a:pt x="118110" y="41910"/>
                    </a:cubicBezTo>
                    <a:cubicBezTo>
                      <a:pt x="124460" y="48260"/>
                      <a:pt x="123190" y="76200"/>
                      <a:pt x="123190" y="76200"/>
                    </a:cubicBezTo>
                  </a:path>
                </a:pathLst>
              </a:custGeom>
              <a:solidFill>
                <a:srgbClr val="ECECFF"/>
              </a:solidFill>
              <a:ln cap="sq">
                <a:noFill/>
                <a:prstDash val="solid"/>
                <a:miter/>
              </a:ln>
            </p:spPr>
          </p:sp>
        </p:grpSp>
        <p:grpSp>
          <p:nvGrpSpPr>
            <p:cNvPr id="18" name="Group 18"/>
            <p:cNvGrpSpPr/>
            <p:nvPr/>
          </p:nvGrpSpPr>
          <p:grpSpPr>
            <a:xfrm>
              <a:off x="1488466" y="1868198"/>
              <a:ext cx="454660" cy="579120"/>
              <a:chOff x="0" y="0"/>
              <a:chExt cx="454660" cy="579120"/>
            </a:xfrm>
          </p:grpSpPr>
          <p:sp>
            <p:nvSpPr>
              <p:cNvPr id="19" name="Freeform 19"/>
              <p:cNvSpPr/>
              <p:nvPr/>
            </p:nvSpPr>
            <p:spPr>
              <a:xfrm>
                <a:off x="43180" y="48260"/>
                <a:ext cx="361950" cy="481330"/>
              </a:xfrm>
              <a:custGeom>
                <a:avLst/>
                <a:gdLst/>
                <a:ahLst/>
                <a:cxnLst/>
                <a:rect l="l" t="t" r="r" b="b"/>
                <a:pathLst>
                  <a:path w="361950" h="481330">
                    <a:moveTo>
                      <a:pt x="137160" y="52070"/>
                    </a:moveTo>
                    <a:cubicBezTo>
                      <a:pt x="88900" y="355600"/>
                      <a:pt x="78740" y="354330"/>
                      <a:pt x="72390" y="351790"/>
                    </a:cubicBezTo>
                    <a:cubicBezTo>
                      <a:pt x="66040" y="349250"/>
                      <a:pt x="60960" y="344170"/>
                      <a:pt x="57150" y="334010"/>
                    </a:cubicBezTo>
                    <a:cubicBezTo>
                      <a:pt x="45720" y="302260"/>
                      <a:pt x="40640" y="152400"/>
                      <a:pt x="55880" y="121920"/>
                    </a:cubicBezTo>
                    <a:cubicBezTo>
                      <a:pt x="62230" y="110490"/>
                      <a:pt x="74930" y="102870"/>
                      <a:pt x="80010" y="104140"/>
                    </a:cubicBezTo>
                    <a:cubicBezTo>
                      <a:pt x="85090" y="106680"/>
                      <a:pt x="83820" y="119380"/>
                      <a:pt x="85090" y="134620"/>
                    </a:cubicBezTo>
                    <a:cubicBezTo>
                      <a:pt x="88900" y="176530"/>
                      <a:pt x="101600" y="349250"/>
                      <a:pt x="82550" y="381000"/>
                    </a:cubicBezTo>
                    <a:cubicBezTo>
                      <a:pt x="76200" y="391160"/>
                      <a:pt x="64770" y="394970"/>
                      <a:pt x="57150" y="393700"/>
                    </a:cubicBezTo>
                    <a:cubicBezTo>
                      <a:pt x="49530" y="392430"/>
                      <a:pt x="40640" y="386080"/>
                      <a:pt x="35560" y="374650"/>
                    </a:cubicBezTo>
                    <a:cubicBezTo>
                      <a:pt x="20320" y="340360"/>
                      <a:pt x="20320" y="176530"/>
                      <a:pt x="34290" y="138430"/>
                    </a:cubicBezTo>
                    <a:cubicBezTo>
                      <a:pt x="40640" y="124460"/>
                      <a:pt x="48260" y="114300"/>
                      <a:pt x="57150" y="113030"/>
                    </a:cubicBezTo>
                    <a:cubicBezTo>
                      <a:pt x="64770" y="111760"/>
                      <a:pt x="77470" y="116840"/>
                      <a:pt x="82550" y="127000"/>
                    </a:cubicBezTo>
                    <a:cubicBezTo>
                      <a:pt x="95250" y="151130"/>
                      <a:pt x="71120" y="274320"/>
                      <a:pt x="55880" y="299720"/>
                    </a:cubicBezTo>
                    <a:cubicBezTo>
                      <a:pt x="50800" y="308610"/>
                      <a:pt x="44450" y="312420"/>
                      <a:pt x="36830" y="313690"/>
                    </a:cubicBezTo>
                    <a:cubicBezTo>
                      <a:pt x="30480" y="313690"/>
                      <a:pt x="20320" y="312420"/>
                      <a:pt x="15240" y="304800"/>
                    </a:cubicBezTo>
                    <a:cubicBezTo>
                      <a:pt x="7620" y="294640"/>
                      <a:pt x="11430" y="264160"/>
                      <a:pt x="11430" y="242570"/>
                    </a:cubicBezTo>
                    <a:cubicBezTo>
                      <a:pt x="12700" y="219710"/>
                      <a:pt x="13970" y="199390"/>
                      <a:pt x="19050" y="172720"/>
                    </a:cubicBezTo>
                    <a:cubicBezTo>
                      <a:pt x="27940" y="135890"/>
                      <a:pt x="46990" y="73660"/>
                      <a:pt x="63500" y="44450"/>
                    </a:cubicBezTo>
                    <a:cubicBezTo>
                      <a:pt x="73660" y="25400"/>
                      <a:pt x="85090" y="6350"/>
                      <a:pt x="97790" y="2540"/>
                    </a:cubicBezTo>
                    <a:cubicBezTo>
                      <a:pt x="107950" y="0"/>
                      <a:pt x="121920" y="2540"/>
                      <a:pt x="129540" y="15240"/>
                    </a:cubicBezTo>
                    <a:cubicBezTo>
                      <a:pt x="160020" y="57150"/>
                      <a:pt x="158750" y="400050"/>
                      <a:pt x="134620" y="454660"/>
                    </a:cubicBezTo>
                    <a:cubicBezTo>
                      <a:pt x="127000" y="471170"/>
                      <a:pt x="114300" y="481330"/>
                      <a:pt x="105410" y="480060"/>
                    </a:cubicBezTo>
                    <a:cubicBezTo>
                      <a:pt x="97790" y="480060"/>
                      <a:pt x="86360" y="468630"/>
                      <a:pt x="83820" y="454660"/>
                    </a:cubicBezTo>
                    <a:cubicBezTo>
                      <a:pt x="77470" y="420370"/>
                      <a:pt x="134620" y="314960"/>
                      <a:pt x="171450" y="247650"/>
                    </a:cubicBezTo>
                    <a:cubicBezTo>
                      <a:pt x="210820" y="176530"/>
                      <a:pt x="284480" y="58420"/>
                      <a:pt x="317500" y="38100"/>
                    </a:cubicBezTo>
                    <a:cubicBezTo>
                      <a:pt x="328930" y="30480"/>
                      <a:pt x="339090" y="30480"/>
                      <a:pt x="346710" y="33020"/>
                    </a:cubicBezTo>
                    <a:cubicBezTo>
                      <a:pt x="354330" y="36830"/>
                      <a:pt x="360680" y="46990"/>
                      <a:pt x="360680" y="58420"/>
                    </a:cubicBezTo>
                    <a:cubicBezTo>
                      <a:pt x="360680" y="85090"/>
                      <a:pt x="304800" y="179070"/>
                      <a:pt x="280670" y="191770"/>
                    </a:cubicBezTo>
                    <a:cubicBezTo>
                      <a:pt x="269240" y="198120"/>
                      <a:pt x="252730" y="196850"/>
                      <a:pt x="246380" y="190500"/>
                    </a:cubicBezTo>
                    <a:cubicBezTo>
                      <a:pt x="241300" y="184150"/>
                      <a:pt x="240030" y="163830"/>
                      <a:pt x="245110" y="157480"/>
                    </a:cubicBezTo>
                    <a:cubicBezTo>
                      <a:pt x="247650" y="151130"/>
                      <a:pt x="257810" y="147320"/>
                      <a:pt x="264160" y="147320"/>
                    </a:cubicBezTo>
                    <a:cubicBezTo>
                      <a:pt x="270510" y="147320"/>
                      <a:pt x="281940" y="151130"/>
                      <a:pt x="285750" y="157480"/>
                    </a:cubicBezTo>
                    <a:cubicBezTo>
                      <a:pt x="289560" y="165100"/>
                      <a:pt x="285750" y="189230"/>
                      <a:pt x="278130" y="194310"/>
                    </a:cubicBezTo>
                    <a:cubicBezTo>
                      <a:pt x="271780" y="198120"/>
                      <a:pt x="247650" y="191770"/>
                      <a:pt x="242570" y="185420"/>
                    </a:cubicBezTo>
                    <a:cubicBezTo>
                      <a:pt x="238760" y="179070"/>
                      <a:pt x="238760" y="167640"/>
                      <a:pt x="241300" y="161290"/>
                    </a:cubicBezTo>
                    <a:cubicBezTo>
                      <a:pt x="245110" y="154940"/>
                      <a:pt x="254000" y="148590"/>
                      <a:pt x="261620" y="147320"/>
                    </a:cubicBezTo>
                    <a:cubicBezTo>
                      <a:pt x="267970" y="146050"/>
                      <a:pt x="279400" y="149860"/>
                      <a:pt x="283210" y="154940"/>
                    </a:cubicBezTo>
                    <a:cubicBezTo>
                      <a:pt x="288290" y="160020"/>
                      <a:pt x="290830" y="171450"/>
                      <a:pt x="289560" y="179070"/>
                    </a:cubicBezTo>
                    <a:cubicBezTo>
                      <a:pt x="287020" y="185420"/>
                      <a:pt x="276860" y="195580"/>
                      <a:pt x="269240" y="196850"/>
                    </a:cubicBezTo>
                    <a:cubicBezTo>
                      <a:pt x="262890" y="199390"/>
                      <a:pt x="251460" y="196850"/>
                      <a:pt x="246380" y="190500"/>
                    </a:cubicBezTo>
                    <a:cubicBezTo>
                      <a:pt x="240030" y="181610"/>
                      <a:pt x="241300" y="157480"/>
                      <a:pt x="247650" y="138430"/>
                    </a:cubicBezTo>
                    <a:cubicBezTo>
                      <a:pt x="257810" y="107950"/>
                      <a:pt x="299720" y="43180"/>
                      <a:pt x="322580" y="34290"/>
                    </a:cubicBezTo>
                    <a:cubicBezTo>
                      <a:pt x="334010" y="29210"/>
                      <a:pt x="350520" y="34290"/>
                      <a:pt x="355600" y="40640"/>
                    </a:cubicBezTo>
                    <a:cubicBezTo>
                      <a:pt x="361950" y="49530"/>
                      <a:pt x="359410" y="64770"/>
                      <a:pt x="353060" y="81280"/>
                    </a:cubicBezTo>
                    <a:cubicBezTo>
                      <a:pt x="337820" y="123190"/>
                      <a:pt x="252730" y="208280"/>
                      <a:pt x="214630" y="274320"/>
                    </a:cubicBezTo>
                    <a:cubicBezTo>
                      <a:pt x="180340" y="336550"/>
                      <a:pt x="156210" y="440690"/>
                      <a:pt x="132080" y="467360"/>
                    </a:cubicBezTo>
                    <a:cubicBezTo>
                      <a:pt x="123190" y="476250"/>
                      <a:pt x="114300" y="481330"/>
                      <a:pt x="105410" y="480060"/>
                    </a:cubicBezTo>
                    <a:cubicBezTo>
                      <a:pt x="97790" y="478790"/>
                      <a:pt x="88900" y="469900"/>
                      <a:pt x="83820" y="454660"/>
                    </a:cubicBezTo>
                    <a:cubicBezTo>
                      <a:pt x="63500" y="401320"/>
                      <a:pt x="71120" y="97790"/>
                      <a:pt x="83820" y="36830"/>
                    </a:cubicBezTo>
                    <a:cubicBezTo>
                      <a:pt x="87630" y="19050"/>
                      <a:pt x="90170" y="6350"/>
                      <a:pt x="97790" y="2540"/>
                    </a:cubicBezTo>
                    <a:cubicBezTo>
                      <a:pt x="105410" y="0"/>
                      <a:pt x="125730" y="5080"/>
                      <a:pt x="129540" y="15240"/>
                    </a:cubicBezTo>
                    <a:cubicBezTo>
                      <a:pt x="139700" y="36830"/>
                      <a:pt x="83820" y="119380"/>
                      <a:pt x="71120" y="168910"/>
                    </a:cubicBezTo>
                    <a:cubicBezTo>
                      <a:pt x="60960" y="213360"/>
                      <a:pt x="69850" y="278130"/>
                      <a:pt x="55880" y="299720"/>
                    </a:cubicBezTo>
                    <a:cubicBezTo>
                      <a:pt x="49530" y="308610"/>
                      <a:pt x="39370" y="314960"/>
                      <a:pt x="31750" y="313690"/>
                    </a:cubicBezTo>
                    <a:cubicBezTo>
                      <a:pt x="22860" y="312420"/>
                      <a:pt x="12700" y="302260"/>
                      <a:pt x="7620" y="288290"/>
                    </a:cubicBezTo>
                    <a:cubicBezTo>
                      <a:pt x="0" y="259080"/>
                      <a:pt x="22860" y="149860"/>
                      <a:pt x="38100" y="127000"/>
                    </a:cubicBezTo>
                    <a:cubicBezTo>
                      <a:pt x="43180" y="118110"/>
                      <a:pt x="50800" y="114300"/>
                      <a:pt x="57150" y="113030"/>
                    </a:cubicBezTo>
                    <a:cubicBezTo>
                      <a:pt x="64770" y="113030"/>
                      <a:pt x="73660" y="113030"/>
                      <a:pt x="78740" y="121920"/>
                    </a:cubicBezTo>
                    <a:cubicBezTo>
                      <a:pt x="97790" y="148590"/>
                      <a:pt x="101600" y="349250"/>
                      <a:pt x="82550" y="381000"/>
                    </a:cubicBezTo>
                    <a:cubicBezTo>
                      <a:pt x="76200" y="391160"/>
                      <a:pt x="64770" y="394970"/>
                      <a:pt x="57150" y="393700"/>
                    </a:cubicBezTo>
                    <a:cubicBezTo>
                      <a:pt x="49530" y="392430"/>
                      <a:pt x="40640" y="387350"/>
                      <a:pt x="35560" y="374650"/>
                    </a:cubicBezTo>
                    <a:cubicBezTo>
                      <a:pt x="19050" y="337820"/>
                      <a:pt x="26670" y="158750"/>
                      <a:pt x="35560" y="111760"/>
                    </a:cubicBezTo>
                    <a:cubicBezTo>
                      <a:pt x="38100" y="93980"/>
                      <a:pt x="39370" y="82550"/>
                      <a:pt x="46990" y="76200"/>
                    </a:cubicBezTo>
                    <a:cubicBezTo>
                      <a:pt x="55880" y="69850"/>
                      <a:pt x="76200" y="64770"/>
                      <a:pt x="86360" y="71120"/>
                    </a:cubicBezTo>
                    <a:cubicBezTo>
                      <a:pt x="97790" y="77470"/>
                      <a:pt x="102870" y="97790"/>
                      <a:pt x="106680" y="121920"/>
                    </a:cubicBezTo>
                    <a:cubicBezTo>
                      <a:pt x="115570" y="166370"/>
                      <a:pt x="115570" y="294640"/>
                      <a:pt x="106680" y="327660"/>
                    </a:cubicBezTo>
                    <a:cubicBezTo>
                      <a:pt x="104140" y="339090"/>
                      <a:pt x="101600" y="344170"/>
                      <a:pt x="96520" y="349250"/>
                    </a:cubicBezTo>
                    <a:cubicBezTo>
                      <a:pt x="90170" y="353060"/>
                      <a:pt x="78740" y="354330"/>
                      <a:pt x="72390" y="351790"/>
                    </a:cubicBezTo>
                    <a:cubicBezTo>
                      <a:pt x="66040" y="347980"/>
                      <a:pt x="59690" y="340360"/>
                      <a:pt x="55880" y="327660"/>
                    </a:cubicBezTo>
                    <a:cubicBezTo>
                      <a:pt x="46990" y="292100"/>
                      <a:pt x="67310" y="166370"/>
                      <a:pt x="76200" y="111760"/>
                    </a:cubicBezTo>
                    <a:cubicBezTo>
                      <a:pt x="81280" y="76200"/>
                      <a:pt x="83820" y="38100"/>
                      <a:pt x="96520" y="27940"/>
                    </a:cubicBezTo>
                    <a:cubicBezTo>
                      <a:pt x="104140" y="21590"/>
                      <a:pt x="118110" y="21590"/>
                      <a:pt x="125730" y="25400"/>
                    </a:cubicBezTo>
                    <a:cubicBezTo>
                      <a:pt x="132080" y="29210"/>
                      <a:pt x="137160" y="52070"/>
                      <a:pt x="137160" y="52070"/>
                    </a:cubicBezTo>
                  </a:path>
                </a:pathLst>
              </a:custGeom>
              <a:solidFill>
                <a:srgbClr val="ECECFF"/>
              </a:solidFill>
              <a:ln cap="sq">
                <a:noFill/>
                <a:prstDash val="solid"/>
                <a:miter/>
              </a:ln>
            </p:spPr>
          </p:sp>
        </p:grpSp>
        <p:grpSp>
          <p:nvGrpSpPr>
            <p:cNvPr id="20" name="Group 20"/>
            <p:cNvGrpSpPr/>
            <p:nvPr/>
          </p:nvGrpSpPr>
          <p:grpSpPr>
            <a:xfrm>
              <a:off x="1723416" y="2018058"/>
              <a:ext cx="148590" cy="144780"/>
              <a:chOff x="0" y="0"/>
              <a:chExt cx="148590" cy="144780"/>
            </a:xfrm>
          </p:grpSpPr>
          <p:sp>
            <p:nvSpPr>
              <p:cNvPr id="21" name="Freeform 21"/>
              <p:cNvSpPr/>
              <p:nvPr/>
            </p:nvSpPr>
            <p:spPr>
              <a:xfrm>
                <a:off x="46990" y="45720"/>
                <a:ext cx="49530" cy="52070"/>
              </a:xfrm>
              <a:custGeom>
                <a:avLst/>
                <a:gdLst/>
                <a:ahLst/>
                <a:cxnLst/>
                <a:rect l="l" t="t" r="r" b="b"/>
                <a:pathLst>
                  <a:path w="49530" h="52070">
                    <a:moveTo>
                      <a:pt x="49530" y="17780"/>
                    </a:moveTo>
                    <a:cubicBezTo>
                      <a:pt x="29210" y="52070"/>
                      <a:pt x="8890" y="45720"/>
                      <a:pt x="3810" y="38100"/>
                    </a:cubicBezTo>
                    <a:cubicBezTo>
                      <a:pt x="0" y="30480"/>
                      <a:pt x="3810" y="10160"/>
                      <a:pt x="10160" y="5080"/>
                    </a:cubicBezTo>
                    <a:cubicBezTo>
                      <a:pt x="16510" y="0"/>
                      <a:pt x="44450" y="7620"/>
                      <a:pt x="44450" y="7620"/>
                    </a:cubicBezTo>
                  </a:path>
                </a:pathLst>
              </a:custGeom>
              <a:solidFill>
                <a:srgbClr val="ECECFF"/>
              </a:solidFill>
              <a:ln cap="sq">
                <a:noFill/>
                <a:prstDash val="solid"/>
                <a:miter/>
              </a:ln>
            </p:spPr>
          </p:sp>
        </p:grpSp>
        <p:grpSp>
          <p:nvGrpSpPr>
            <p:cNvPr id="22" name="Group 22"/>
            <p:cNvGrpSpPr/>
            <p:nvPr/>
          </p:nvGrpSpPr>
          <p:grpSpPr>
            <a:xfrm>
              <a:off x="1813586" y="2035838"/>
              <a:ext cx="464820" cy="228600"/>
              <a:chOff x="0" y="0"/>
              <a:chExt cx="464820" cy="228600"/>
            </a:xfrm>
          </p:grpSpPr>
          <p:sp>
            <p:nvSpPr>
              <p:cNvPr id="23" name="Freeform 23"/>
              <p:cNvSpPr/>
              <p:nvPr/>
            </p:nvSpPr>
            <p:spPr>
              <a:xfrm>
                <a:off x="48260" y="50800"/>
                <a:ext cx="367030" cy="133350"/>
              </a:xfrm>
              <a:custGeom>
                <a:avLst/>
                <a:gdLst/>
                <a:ahLst/>
                <a:cxnLst/>
                <a:rect l="l" t="t" r="r" b="b"/>
                <a:pathLst>
                  <a:path w="367030" h="133350">
                    <a:moveTo>
                      <a:pt x="33020" y="0"/>
                    </a:moveTo>
                    <a:cubicBezTo>
                      <a:pt x="317500" y="64770"/>
                      <a:pt x="347980" y="71120"/>
                      <a:pt x="359410" y="83820"/>
                    </a:cubicBezTo>
                    <a:cubicBezTo>
                      <a:pt x="365760" y="90170"/>
                      <a:pt x="367030" y="100330"/>
                      <a:pt x="364490" y="106680"/>
                    </a:cubicBezTo>
                    <a:cubicBezTo>
                      <a:pt x="361950" y="114300"/>
                      <a:pt x="347980" y="124460"/>
                      <a:pt x="340360" y="125730"/>
                    </a:cubicBezTo>
                    <a:cubicBezTo>
                      <a:pt x="332740" y="125730"/>
                      <a:pt x="322580" y="120650"/>
                      <a:pt x="318770" y="114300"/>
                    </a:cubicBezTo>
                    <a:cubicBezTo>
                      <a:pt x="314960" y="107950"/>
                      <a:pt x="313690" y="96520"/>
                      <a:pt x="316230" y="90170"/>
                    </a:cubicBezTo>
                    <a:cubicBezTo>
                      <a:pt x="320040" y="83820"/>
                      <a:pt x="335280" y="73660"/>
                      <a:pt x="342900" y="74930"/>
                    </a:cubicBezTo>
                    <a:cubicBezTo>
                      <a:pt x="351790" y="76200"/>
                      <a:pt x="367030" y="95250"/>
                      <a:pt x="365760" y="104140"/>
                    </a:cubicBezTo>
                    <a:cubicBezTo>
                      <a:pt x="364490" y="111760"/>
                      <a:pt x="351790" y="121920"/>
                      <a:pt x="335280" y="124460"/>
                    </a:cubicBezTo>
                    <a:cubicBezTo>
                      <a:pt x="285750" y="133350"/>
                      <a:pt x="55880" y="80010"/>
                      <a:pt x="17780" y="48260"/>
                    </a:cubicBezTo>
                    <a:cubicBezTo>
                      <a:pt x="5080" y="36830"/>
                      <a:pt x="0" y="21590"/>
                      <a:pt x="2540" y="12700"/>
                    </a:cubicBezTo>
                    <a:cubicBezTo>
                      <a:pt x="6350" y="5080"/>
                      <a:pt x="33020" y="0"/>
                      <a:pt x="33020" y="0"/>
                    </a:cubicBezTo>
                  </a:path>
                </a:pathLst>
              </a:custGeom>
              <a:solidFill>
                <a:srgbClr val="ECECFF"/>
              </a:solidFill>
              <a:ln cap="sq">
                <a:noFill/>
                <a:prstDash val="solid"/>
                <a:miter/>
              </a:ln>
            </p:spPr>
          </p:sp>
        </p:grpSp>
        <p:grpSp>
          <p:nvGrpSpPr>
            <p:cNvPr id="24" name="Group 24"/>
            <p:cNvGrpSpPr/>
            <p:nvPr/>
          </p:nvGrpSpPr>
          <p:grpSpPr>
            <a:xfrm>
              <a:off x="1558316" y="1569748"/>
              <a:ext cx="1480820" cy="894080"/>
              <a:chOff x="0" y="0"/>
              <a:chExt cx="1480820" cy="894080"/>
            </a:xfrm>
          </p:grpSpPr>
          <p:sp>
            <p:nvSpPr>
              <p:cNvPr id="25" name="Freeform 25"/>
              <p:cNvSpPr/>
              <p:nvPr/>
            </p:nvSpPr>
            <p:spPr>
              <a:xfrm>
                <a:off x="49530" y="39370"/>
                <a:ext cx="1410970" cy="810260"/>
              </a:xfrm>
              <a:custGeom>
                <a:avLst/>
                <a:gdLst/>
                <a:ahLst/>
                <a:cxnLst/>
                <a:rect l="l" t="t" r="r" b="b"/>
                <a:pathLst>
                  <a:path w="1410970" h="810260">
                    <a:moveTo>
                      <a:pt x="712470" y="735330"/>
                    </a:moveTo>
                    <a:cubicBezTo>
                      <a:pt x="276860" y="701040"/>
                      <a:pt x="284480" y="429260"/>
                      <a:pt x="340360" y="336550"/>
                    </a:cubicBezTo>
                    <a:cubicBezTo>
                      <a:pt x="386080" y="260350"/>
                      <a:pt x="508000" y="243840"/>
                      <a:pt x="593090" y="207010"/>
                    </a:cubicBezTo>
                    <a:cubicBezTo>
                      <a:pt x="674370" y="172720"/>
                      <a:pt x="777240" y="95250"/>
                      <a:pt x="838200" y="120650"/>
                    </a:cubicBezTo>
                    <a:cubicBezTo>
                      <a:pt x="902970" y="147320"/>
                      <a:pt x="897890" y="332740"/>
                      <a:pt x="963930" y="386080"/>
                    </a:cubicBezTo>
                    <a:cubicBezTo>
                      <a:pt x="1023620" y="434340"/>
                      <a:pt x="1195070" y="403860"/>
                      <a:pt x="1205230" y="441960"/>
                    </a:cubicBezTo>
                    <a:cubicBezTo>
                      <a:pt x="1216660" y="485140"/>
                      <a:pt x="1062990" y="594360"/>
                      <a:pt x="977900" y="642620"/>
                    </a:cubicBezTo>
                    <a:cubicBezTo>
                      <a:pt x="896620" y="689610"/>
                      <a:pt x="800100" y="707390"/>
                      <a:pt x="709930" y="732790"/>
                    </a:cubicBezTo>
                    <a:cubicBezTo>
                      <a:pt x="622300" y="755650"/>
                      <a:pt x="523240" y="774700"/>
                      <a:pt x="443230" y="787400"/>
                    </a:cubicBezTo>
                    <a:cubicBezTo>
                      <a:pt x="378460" y="796290"/>
                      <a:pt x="313690" y="802640"/>
                      <a:pt x="265430" y="802640"/>
                    </a:cubicBezTo>
                    <a:cubicBezTo>
                      <a:pt x="233680" y="802640"/>
                      <a:pt x="212090" y="802640"/>
                      <a:pt x="186690" y="795020"/>
                    </a:cubicBezTo>
                    <a:cubicBezTo>
                      <a:pt x="161290" y="788670"/>
                      <a:pt x="134620" y="777240"/>
                      <a:pt x="113030" y="763270"/>
                    </a:cubicBezTo>
                    <a:cubicBezTo>
                      <a:pt x="91440" y="748030"/>
                      <a:pt x="69850" y="728980"/>
                      <a:pt x="54610" y="708660"/>
                    </a:cubicBezTo>
                    <a:cubicBezTo>
                      <a:pt x="38100" y="687070"/>
                      <a:pt x="24130" y="662940"/>
                      <a:pt x="15240" y="637540"/>
                    </a:cubicBezTo>
                    <a:cubicBezTo>
                      <a:pt x="7620" y="613410"/>
                      <a:pt x="2540" y="585470"/>
                      <a:pt x="1270" y="558800"/>
                    </a:cubicBezTo>
                    <a:cubicBezTo>
                      <a:pt x="1270" y="533400"/>
                      <a:pt x="5080" y="505460"/>
                      <a:pt x="13970" y="480060"/>
                    </a:cubicBezTo>
                    <a:cubicBezTo>
                      <a:pt x="21590" y="454660"/>
                      <a:pt x="34290" y="429260"/>
                      <a:pt x="50800" y="408940"/>
                    </a:cubicBezTo>
                    <a:cubicBezTo>
                      <a:pt x="66040" y="387350"/>
                      <a:pt x="86360" y="368300"/>
                      <a:pt x="107950" y="353060"/>
                    </a:cubicBezTo>
                    <a:cubicBezTo>
                      <a:pt x="129540" y="337820"/>
                      <a:pt x="154940" y="325120"/>
                      <a:pt x="180340" y="318770"/>
                    </a:cubicBezTo>
                    <a:cubicBezTo>
                      <a:pt x="205740" y="311150"/>
                      <a:pt x="233680" y="307340"/>
                      <a:pt x="260350" y="308610"/>
                    </a:cubicBezTo>
                    <a:cubicBezTo>
                      <a:pt x="285750" y="309880"/>
                      <a:pt x="313690" y="314960"/>
                      <a:pt x="337820" y="325120"/>
                    </a:cubicBezTo>
                    <a:cubicBezTo>
                      <a:pt x="363220" y="334010"/>
                      <a:pt x="387350" y="347980"/>
                      <a:pt x="407670" y="365760"/>
                    </a:cubicBezTo>
                    <a:cubicBezTo>
                      <a:pt x="427990" y="382270"/>
                      <a:pt x="445770" y="403860"/>
                      <a:pt x="459740" y="425450"/>
                    </a:cubicBezTo>
                    <a:cubicBezTo>
                      <a:pt x="473710" y="448310"/>
                      <a:pt x="485140" y="473710"/>
                      <a:pt x="490220" y="500380"/>
                    </a:cubicBezTo>
                    <a:cubicBezTo>
                      <a:pt x="496570" y="525780"/>
                      <a:pt x="497840" y="553720"/>
                      <a:pt x="496570" y="579120"/>
                    </a:cubicBezTo>
                    <a:cubicBezTo>
                      <a:pt x="494030" y="605790"/>
                      <a:pt x="486410" y="633730"/>
                      <a:pt x="474980" y="656590"/>
                    </a:cubicBezTo>
                    <a:cubicBezTo>
                      <a:pt x="464820" y="680720"/>
                      <a:pt x="449580" y="704850"/>
                      <a:pt x="431800" y="723900"/>
                    </a:cubicBezTo>
                    <a:cubicBezTo>
                      <a:pt x="414020" y="742950"/>
                      <a:pt x="391160" y="760730"/>
                      <a:pt x="368300" y="773430"/>
                    </a:cubicBezTo>
                    <a:cubicBezTo>
                      <a:pt x="345440" y="786130"/>
                      <a:pt x="318770" y="795020"/>
                      <a:pt x="292100" y="800100"/>
                    </a:cubicBezTo>
                    <a:cubicBezTo>
                      <a:pt x="266700" y="803910"/>
                      <a:pt x="238760" y="805180"/>
                      <a:pt x="212090" y="801370"/>
                    </a:cubicBezTo>
                    <a:cubicBezTo>
                      <a:pt x="186690" y="797560"/>
                      <a:pt x="160020" y="788670"/>
                      <a:pt x="135890" y="775970"/>
                    </a:cubicBezTo>
                    <a:cubicBezTo>
                      <a:pt x="113030" y="764540"/>
                      <a:pt x="90170" y="748030"/>
                      <a:pt x="72390" y="728980"/>
                    </a:cubicBezTo>
                    <a:cubicBezTo>
                      <a:pt x="53340" y="709930"/>
                      <a:pt x="36830" y="687070"/>
                      <a:pt x="25400" y="662940"/>
                    </a:cubicBezTo>
                    <a:cubicBezTo>
                      <a:pt x="15240" y="638810"/>
                      <a:pt x="6350" y="612140"/>
                      <a:pt x="3810" y="585470"/>
                    </a:cubicBezTo>
                    <a:cubicBezTo>
                      <a:pt x="0" y="560070"/>
                      <a:pt x="1270" y="532130"/>
                      <a:pt x="6350" y="505460"/>
                    </a:cubicBezTo>
                    <a:cubicBezTo>
                      <a:pt x="12700" y="480060"/>
                      <a:pt x="22860" y="453390"/>
                      <a:pt x="35560" y="430530"/>
                    </a:cubicBezTo>
                    <a:cubicBezTo>
                      <a:pt x="49530" y="407670"/>
                      <a:pt x="67310" y="386080"/>
                      <a:pt x="86360" y="369570"/>
                    </a:cubicBezTo>
                    <a:cubicBezTo>
                      <a:pt x="106680" y="351790"/>
                      <a:pt x="124460" y="337820"/>
                      <a:pt x="154940" y="327660"/>
                    </a:cubicBezTo>
                    <a:cubicBezTo>
                      <a:pt x="204470" y="309880"/>
                      <a:pt x="290830" y="313690"/>
                      <a:pt x="361950" y="300990"/>
                    </a:cubicBezTo>
                    <a:cubicBezTo>
                      <a:pt x="440690" y="287020"/>
                      <a:pt x="524510" y="271780"/>
                      <a:pt x="605790" y="247650"/>
                    </a:cubicBezTo>
                    <a:cubicBezTo>
                      <a:pt x="689610" y="223520"/>
                      <a:pt x="775970" y="194310"/>
                      <a:pt x="855980" y="154940"/>
                    </a:cubicBezTo>
                    <a:cubicBezTo>
                      <a:pt x="937260" y="115570"/>
                      <a:pt x="1008380" y="24130"/>
                      <a:pt x="1090930" y="11430"/>
                    </a:cubicBezTo>
                    <a:cubicBezTo>
                      <a:pt x="1173480" y="0"/>
                      <a:pt x="1304290" y="24130"/>
                      <a:pt x="1353820" y="81280"/>
                    </a:cubicBezTo>
                    <a:cubicBezTo>
                      <a:pt x="1403350" y="139700"/>
                      <a:pt x="1410970" y="289560"/>
                      <a:pt x="1380490" y="364490"/>
                    </a:cubicBezTo>
                    <a:cubicBezTo>
                      <a:pt x="1351280" y="434340"/>
                      <a:pt x="1272540" y="473710"/>
                      <a:pt x="1187450" y="521970"/>
                    </a:cubicBezTo>
                    <a:cubicBezTo>
                      <a:pt x="1060450" y="593090"/>
                      <a:pt x="817880" y="666750"/>
                      <a:pt x="670560" y="704850"/>
                    </a:cubicBezTo>
                    <a:cubicBezTo>
                      <a:pt x="566420" y="731520"/>
                      <a:pt x="486410" y="739140"/>
                      <a:pt x="396240" y="749300"/>
                    </a:cubicBezTo>
                    <a:cubicBezTo>
                      <a:pt x="312420" y="759460"/>
                      <a:pt x="187960" y="810260"/>
                      <a:pt x="147320" y="765810"/>
                    </a:cubicBezTo>
                    <a:cubicBezTo>
                      <a:pt x="92710" y="704850"/>
                      <a:pt x="135890" y="381000"/>
                      <a:pt x="229870" y="293370"/>
                    </a:cubicBezTo>
                    <a:cubicBezTo>
                      <a:pt x="323850" y="205740"/>
                      <a:pt x="629920" y="237490"/>
                      <a:pt x="712470" y="242570"/>
                    </a:cubicBezTo>
                    <a:cubicBezTo>
                      <a:pt x="741680" y="245110"/>
                      <a:pt x="749300" y="247650"/>
                      <a:pt x="770890" y="257810"/>
                    </a:cubicBezTo>
                    <a:cubicBezTo>
                      <a:pt x="800100" y="270510"/>
                      <a:pt x="842010" y="295910"/>
                      <a:pt x="867410" y="325120"/>
                    </a:cubicBezTo>
                    <a:cubicBezTo>
                      <a:pt x="892810" y="353060"/>
                      <a:pt x="914400" y="392430"/>
                      <a:pt x="923290" y="429260"/>
                    </a:cubicBezTo>
                    <a:cubicBezTo>
                      <a:pt x="932180" y="467360"/>
                      <a:pt x="932180" y="510540"/>
                      <a:pt x="923290" y="548640"/>
                    </a:cubicBezTo>
                    <a:cubicBezTo>
                      <a:pt x="914400" y="585470"/>
                      <a:pt x="892810" y="624840"/>
                      <a:pt x="867410" y="652780"/>
                    </a:cubicBezTo>
                    <a:cubicBezTo>
                      <a:pt x="842010" y="681990"/>
                      <a:pt x="800100" y="707390"/>
                      <a:pt x="770890" y="720090"/>
                    </a:cubicBezTo>
                    <a:cubicBezTo>
                      <a:pt x="749300" y="730250"/>
                      <a:pt x="712470" y="735330"/>
                      <a:pt x="712470" y="735330"/>
                    </a:cubicBezTo>
                  </a:path>
                </a:pathLst>
              </a:custGeom>
              <a:solidFill>
                <a:srgbClr val="ECECFF"/>
              </a:solidFill>
              <a:ln cap="sq">
                <a:noFill/>
                <a:prstDash val="solid"/>
                <a:miter/>
              </a:ln>
            </p:spPr>
          </p:sp>
        </p:grpSp>
        <p:grpSp>
          <p:nvGrpSpPr>
            <p:cNvPr id="26" name="Group 26"/>
            <p:cNvGrpSpPr/>
            <p:nvPr/>
          </p:nvGrpSpPr>
          <p:grpSpPr>
            <a:xfrm>
              <a:off x="2311426" y="2369848"/>
              <a:ext cx="929640" cy="692150"/>
              <a:chOff x="0" y="0"/>
              <a:chExt cx="929640" cy="692150"/>
            </a:xfrm>
          </p:grpSpPr>
          <p:sp>
            <p:nvSpPr>
              <p:cNvPr id="27" name="Freeform 27"/>
              <p:cNvSpPr/>
              <p:nvPr/>
            </p:nvSpPr>
            <p:spPr>
              <a:xfrm>
                <a:off x="45720" y="40640"/>
                <a:ext cx="835660" cy="603250"/>
              </a:xfrm>
              <a:custGeom>
                <a:avLst/>
                <a:gdLst/>
                <a:ahLst/>
                <a:cxnLst/>
                <a:rect l="l" t="t" r="r" b="b"/>
                <a:pathLst>
                  <a:path w="835660" h="603250">
                    <a:moveTo>
                      <a:pt x="247650" y="80010"/>
                    </a:moveTo>
                    <a:cubicBezTo>
                      <a:pt x="697230" y="125730"/>
                      <a:pt x="763270" y="177800"/>
                      <a:pt x="797560" y="224790"/>
                    </a:cubicBezTo>
                    <a:cubicBezTo>
                      <a:pt x="822960" y="260350"/>
                      <a:pt x="830580" y="299720"/>
                      <a:pt x="833120" y="337820"/>
                    </a:cubicBezTo>
                    <a:cubicBezTo>
                      <a:pt x="835660" y="377190"/>
                      <a:pt x="826770" y="420370"/>
                      <a:pt x="811530" y="454660"/>
                    </a:cubicBezTo>
                    <a:cubicBezTo>
                      <a:pt x="796290" y="490220"/>
                      <a:pt x="768350" y="524510"/>
                      <a:pt x="737870" y="548640"/>
                    </a:cubicBezTo>
                    <a:cubicBezTo>
                      <a:pt x="708660" y="571500"/>
                      <a:pt x="661670" y="589280"/>
                      <a:pt x="629920" y="596900"/>
                    </a:cubicBezTo>
                    <a:cubicBezTo>
                      <a:pt x="608330" y="601980"/>
                      <a:pt x="593090" y="603250"/>
                      <a:pt x="570230" y="600710"/>
                    </a:cubicBezTo>
                    <a:cubicBezTo>
                      <a:pt x="538480" y="596900"/>
                      <a:pt x="490220" y="585470"/>
                      <a:pt x="457200" y="565150"/>
                    </a:cubicBezTo>
                    <a:cubicBezTo>
                      <a:pt x="424180" y="546100"/>
                      <a:pt x="367030" y="494030"/>
                      <a:pt x="373380" y="481330"/>
                    </a:cubicBezTo>
                    <a:cubicBezTo>
                      <a:pt x="381000" y="466090"/>
                      <a:pt x="557530" y="506730"/>
                      <a:pt x="557530" y="505460"/>
                    </a:cubicBezTo>
                    <a:cubicBezTo>
                      <a:pt x="557530" y="504190"/>
                      <a:pt x="504190" y="499110"/>
                      <a:pt x="478790" y="490220"/>
                    </a:cubicBezTo>
                    <a:cubicBezTo>
                      <a:pt x="454660" y="481330"/>
                      <a:pt x="429260" y="467360"/>
                      <a:pt x="408940" y="450850"/>
                    </a:cubicBezTo>
                    <a:cubicBezTo>
                      <a:pt x="388620" y="434340"/>
                      <a:pt x="369570" y="412750"/>
                      <a:pt x="355600" y="391160"/>
                    </a:cubicBezTo>
                    <a:cubicBezTo>
                      <a:pt x="341630" y="368300"/>
                      <a:pt x="330200" y="342900"/>
                      <a:pt x="323850" y="317500"/>
                    </a:cubicBezTo>
                    <a:cubicBezTo>
                      <a:pt x="317500" y="292100"/>
                      <a:pt x="316230" y="264160"/>
                      <a:pt x="317500" y="237490"/>
                    </a:cubicBezTo>
                    <a:cubicBezTo>
                      <a:pt x="320040" y="210820"/>
                      <a:pt x="326390" y="184150"/>
                      <a:pt x="337820" y="160020"/>
                    </a:cubicBezTo>
                    <a:cubicBezTo>
                      <a:pt x="347980" y="135890"/>
                      <a:pt x="363220" y="111760"/>
                      <a:pt x="381000" y="92710"/>
                    </a:cubicBezTo>
                    <a:cubicBezTo>
                      <a:pt x="397510" y="72390"/>
                      <a:pt x="420370" y="54610"/>
                      <a:pt x="443230" y="41910"/>
                    </a:cubicBezTo>
                    <a:cubicBezTo>
                      <a:pt x="466090" y="29210"/>
                      <a:pt x="492760" y="19050"/>
                      <a:pt x="518160" y="15240"/>
                    </a:cubicBezTo>
                    <a:cubicBezTo>
                      <a:pt x="543560" y="10160"/>
                      <a:pt x="572770" y="8890"/>
                      <a:pt x="598170" y="12700"/>
                    </a:cubicBezTo>
                    <a:cubicBezTo>
                      <a:pt x="624840" y="16510"/>
                      <a:pt x="651510" y="24130"/>
                      <a:pt x="674370" y="36830"/>
                    </a:cubicBezTo>
                    <a:cubicBezTo>
                      <a:pt x="698500" y="48260"/>
                      <a:pt x="721360" y="64770"/>
                      <a:pt x="740410" y="82550"/>
                    </a:cubicBezTo>
                    <a:cubicBezTo>
                      <a:pt x="758190" y="101600"/>
                      <a:pt x="774700" y="124460"/>
                      <a:pt x="786130" y="148590"/>
                    </a:cubicBezTo>
                    <a:cubicBezTo>
                      <a:pt x="798830" y="171450"/>
                      <a:pt x="806450" y="198120"/>
                      <a:pt x="810260" y="224790"/>
                    </a:cubicBezTo>
                    <a:cubicBezTo>
                      <a:pt x="814070" y="251460"/>
                      <a:pt x="812800" y="279400"/>
                      <a:pt x="807720" y="304800"/>
                    </a:cubicBezTo>
                    <a:cubicBezTo>
                      <a:pt x="802640" y="331470"/>
                      <a:pt x="792480" y="356870"/>
                      <a:pt x="779780" y="379730"/>
                    </a:cubicBezTo>
                    <a:cubicBezTo>
                      <a:pt x="767080" y="402590"/>
                      <a:pt x="749300" y="425450"/>
                      <a:pt x="730250" y="441960"/>
                    </a:cubicBezTo>
                    <a:cubicBezTo>
                      <a:pt x="709930" y="459740"/>
                      <a:pt x="685800" y="474980"/>
                      <a:pt x="661670" y="485140"/>
                    </a:cubicBezTo>
                    <a:cubicBezTo>
                      <a:pt x="637540" y="496570"/>
                      <a:pt x="610870" y="502920"/>
                      <a:pt x="584200" y="504190"/>
                    </a:cubicBezTo>
                    <a:cubicBezTo>
                      <a:pt x="557530" y="506730"/>
                      <a:pt x="529590" y="504190"/>
                      <a:pt x="504190" y="497840"/>
                    </a:cubicBezTo>
                    <a:cubicBezTo>
                      <a:pt x="478790" y="491490"/>
                      <a:pt x="453390" y="480060"/>
                      <a:pt x="430530" y="466090"/>
                    </a:cubicBezTo>
                    <a:cubicBezTo>
                      <a:pt x="408940" y="452120"/>
                      <a:pt x="387350" y="433070"/>
                      <a:pt x="370840" y="412750"/>
                    </a:cubicBezTo>
                    <a:cubicBezTo>
                      <a:pt x="354330" y="392430"/>
                      <a:pt x="341630" y="368300"/>
                      <a:pt x="331470" y="342900"/>
                    </a:cubicBezTo>
                    <a:cubicBezTo>
                      <a:pt x="322580" y="318770"/>
                      <a:pt x="317500" y="290830"/>
                      <a:pt x="317500" y="264160"/>
                    </a:cubicBezTo>
                    <a:cubicBezTo>
                      <a:pt x="316230" y="237490"/>
                      <a:pt x="320040" y="209550"/>
                      <a:pt x="327660" y="185420"/>
                    </a:cubicBezTo>
                    <a:cubicBezTo>
                      <a:pt x="335280" y="160020"/>
                      <a:pt x="347980" y="134620"/>
                      <a:pt x="363220" y="113030"/>
                    </a:cubicBezTo>
                    <a:cubicBezTo>
                      <a:pt x="379730" y="91440"/>
                      <a:pt x="398780" y="72390"/>
                      <a:pt x="420370" y="57150"/>
                    </a:cubicBezTo>
                    <a:cubicBezTo>
                      <a:pt x="441960" y="40640"/>
                      <a:pt x="467360" y="29210"/>
                      <a:pt x="492760" y="21590"/>
                    </a:cubicBezTo>
                    <a:cubicBezTo>
                      <a:pt x="516890" y="13970"/>
                      <a:pt x="541020" y="0"/>
                      <a:pt x="571500" y="10160"/>
                    </a:cubicBezTo>
                    <a:cubicBezTo>
                      <a:pt x="631190" y="29210"/>
                      <a:pt x="756920" y="160020"/>
                      <a:pt x="797560" y="224790"/>
                    </a:cubicBezTo>
                    <a:cubicBezTo>
                      <a:pt x="821690" y="265430"/>
                      <a:pt x="830580" y="299720"/>
                      <a:pt x="833120" y="337820"/>
                    </a:cubicBezTo>
                    <a:cubicBezTo>
                      <a:pt x="835660" y="377190"/>
                      <a:pt x="822960" y="424180"/>
                      <a:pt x="811530" y="454660"/>
                    </a:cubicBezTo>
                    <a:cubicBezTo>
                      <a:pt x="803910" y="476250"/>
                      <a:pt x="796290" y="488950"/>
                      <a:pt x="781050" y="505460"/>
                    </a:cubicBezTo>
                    <a:cubicBezTo>
                      <a:pt x="759460" y="529590"/>
                      <a:pt x="722630" y="563880"/>
                      <a:pt x="687070" y="579120"/>
                    </a:cubicBezTo>
                    <a:cubicBezTo>
                      <a:pt x="652780" y="595630"/>
                      <a:pt x="609600" y="603250"/>
                      <a:pt x="570230" y="600710"/>
                    </a:cubicBezTo>
                    <a:cubicBezTo>
                      <a:pt x="532130" y="598170"/>
                      <a:pt x="490220" y="585470"/>
                      <a:pt x="457200" y="565150"/>
                    </a:cubicBezTo>
                    <a:cubicBezTo>
                      <a:pt x="424180" y="546100"/>
                      <a:pt x="384810" y="476250"/>
                      <a:pt x="373380" y="481330"/>
                    </a:cubicBezTo>
                    <a:cubicBezTo>
                      <a:pt x="363220" y="486410"/>
                      <a:pt x="397510" y="557530"/>
                      <a:pt x="382270" y="574040"/>
                    </a:cubicBezTo>
                    <a:cubicBezTo>
                      <a:pt x="364490" y="594360"/>
                      <a:pt x="294640" y="580390"/>
                      <a:pt x="254000" y="575310"/>
                    </a:cubicBezTo>
                    <a:cubicBezTo>
                      <a:pt x="214630" y="571500"/>
                      <a:pt x="172720" y="566420"/>
                      <a:pt x="138430" y="548640"/>
                    </a:cubicBezTo>
                    <a:cubicBezTo>
                      <a:pt x="104140" y="532130"/>
                      <a:pt x="71120" y="502920"/>
                      <a:pt x="48260" y="471170"/>
                    </a:cubicBezTo>
                    <a:cubicBezTo>
                      <a:pt x="26670" y="440690"/>
                      <a:pt x="10160" y="398780"/>
                      <a:pt x="5080" y="360680"/>
                    </a:cubicBezTo>
                    <a:cubicBezTo>
                      <a:pt x="0" y="323850"/>
                      <a:pt x="5080" y="279400"/>
                      <a:pt x="17780" y="243840"/>
                    </a:cubicBezTo>
                    <a:cubicBezTo>
                      <a:pt x="30480" y="207010"/>
                      <a:pt x="60960" y="167640"/>
                      <a:pt x="83820" y="144780"/>
                    </a:cubicBezTo>
                    <a:cubicBezTo>
                      <a:pt x="99060" y="128270"/>
                      <a:pt x="111760" y="120650"/>
                      <a:pt x="132080" y="110490"/>
                    </a:cubicBezTo>
                    <a:cubicBezTo>
                      <a:pt x="161290" y="96520"/>
                      <a:pt x="247650" y="80010"/>
                      <a:pt x="247650" y="80010"/>
                    </a:cubicBezTo>
                  </a:path>
                </a:pathLst>
              </a:custGeom>
              <a:solidFill>
                <a:srgbClr val="ECECFF"/>
              </a:solidFill>
              <a:ln cap="sq">
                <a:noFill/>
                <a:prstDash val="solid"/>
                <a:miter/>
              </a:ln>
            </p:spPr>
          </p:sp>
        </p:grpSp>
        <p:grpSp>
          <p:nvGrpSpPr>
            <p:cNvPr id="28" name="Group 28"/>
            <p:cNvGrpSpPr/>
            <p:nvPr/>
          </p:nvGrpSpPr>
          <p:grpSpPr>
            <a:xfrm>
              <a:off x="109246" y="1294158"/>
              <a:ext cx="354330" cy="354330"/>
              <a:chOff x="0" y="0"/>
              <a:chExt cx="354330" cy="354330"/>
            </a:xfrm>
          </p:grpSpPr>
          <p:sp>
            <p:nvSpPr>
              <p:cNvPr id="29" name="Freeform 29"/>
              <p:cNvSpPr/>
              <p:nvPr/>
            </p:nvSpPr>
            <p:spPr>
              <a:xfrm>
                <a:off x="49530" y="46990"/>
                <a:ext cx="248920" cy="256540"/>
              </a:xfrm>
              <a:custGeom>
                <a:avLst/>
                <a:gdLst/>
                <a:ahLst/>
                <a:cxnLst/>
                <a:rect l="l" t="t" r="r" b="b"/>
                <a:pathLst>
                  <a:path w="248920" h="256540">
                    <a:moveTo>
                      <a:pt x="248920" y="91440"/>
                    </a:moveTo>
                    <a:cubicBezTo>
                      <a:pt x="248920" y="171450"/>
                      <a:pt x="240030" y="191770"/>
                      <a:pt x="227330" y="207010"/>
                    </a:cubicBezTo>
                    <a:cubicBezTo>
                      <a:pt x="215900" y="222250"/>
                      <a:pt x="198120" y="236220"/>
                      <a:pt x="180340" y="243840"/>
                    </a:cubicBezTo>
                    <a:cubicBezTo>
                      <a:pt x="161290" y="252730"/>
                      <a:pt x="139700" y="256540"/>
                      <a:pt x="120650" y="255270"/>
                    </a:cubicBezTo>
                    <a:cubicBezTo>
                      <a:pt x="100330" y="254000"/>
                      <a:pt x="78740" y="247650"/>
                      <a:pt x="62230" y="237490"/>
                    </a:cubicBezTo>
                    <a:cubicBezTo>
                      <a:pt x="45720" y="227330"/>
                      <a:pt x="29210" y="210820"/>
                      <a:pt x="19050" y="194310"/>
                    </a:cubicBezTo>
                    <a:cubicBezTo>
                      <a:pt x="8890" y="177800"/>
                      <a:pt x="2540" y="156210"/>
                      <a:pt x="1270" y="135890"/>
                    </a:cubicBezTo>
                    <a:cubicBezTo>
                      <a:pt x="0" y="116840"/>
                      <a:pt x="3810" y="93980"/>
                      <a:pt x="11430" y="76200"/>
                    </a:cubicBezTo>
                    <a:cubicBezTo>
                      <a:pt x="20320" y="58420"/>
                      <a:pt x="34290" y="40640"/>
                      <a:pt x="49530" y="29210"/>
                    </a:cubicBezTo>
                    <a:cubicBezTo>
                      <a:pt x="64770" y="16510"/>
                      <a:pt x="85090" y="7620"/>
                      <a:pt x="105410" y="3810"/>
                    </a:cubicBezTo>
                    <a:cubicBezTo>
                      <a:pt x="124460" y="0"/>
                      <a:pt x="147320" y="1270"/>
                      <a:pt x="165100" y="7620"/>
                    </a:cubicBezTo>
                    <a:cubicBezTo>
                      <a:pt x="184150" y="12700"/>
                      <a:pt x="217170" y="39370"/>
                      <a:pt x="217170" y="39370"/>
                    </a:cubicBezTo>
                  </a:path>
                </a:pathLst>
              </a:custGeom>
              <a:solidFill>
                <a:srgbClr val="ECECFF"/>
              </a:solidFill>
              <a:ln cap="sq">
                <a:noFill/>
                <a:prstDash val="solid"/>
                <a:miter/>
              </a:ln>
            </p:spPr>
          </p:sp>
        </p:grpSp>
        <p:grpSp>
          <p:nvGrpSpPr>
            <p:cNvPr id="30" name="Group 30"/>
            <p:cNvGrpSpPr/>
            <p:nvPr/>
          </p:nvGrpSpPr>
          <p:grpSpPr>
            <a:xfrm>
              <a:off x="163856" y="1955828"/>
              <a:ext cx="354330" cy="354330"/>
              <a:chOff x="0" y="0"/>
              <a:chExt cx="354330" cy="354330"/>
            </a:xfrm>
          </p:grpSpPr>
          <p:sp>
            <p:nvSpPr>
              <p:cNvPr id="31" name="Freeform 31"/>
              <p:cNvSpPr/>
              <p:nvPr/>
            </p:nvSpPr>
            <p:spPr>
              <a:xfrm>
                <a:off x="49530" y="46990"/>
                <a:ext cx="248920" cy="256540"/>
              </a:xfrm>
              <a:custGeom>
                <a:avLst/>
                <a:gdLst/>
                <a:ahLst/>
                <a:cxnLst/>
                <a:rect l="l" t="t" r="r" b="b"/>
                <a:pathLst>
                  <a:path w="248920" h="256540">
                    <a:moveTo>
                      <a:pt x="248920" y="91440"/>
                    </a:moveTo>
                    <a:cubicBezTo>
                      <a:pt x="248920" y="171450"/>
                      <a:pt x="240030" y="191770"/>
                      <a:pt x="228600" y="207010"/>
                    </a:cubicBezTo>
                    <a:cubicBezTo>
                      <a:pt x="215900" y="222250"/>
                      <a:pt x="198120" y="236220"/>
                      <a:pt x="180340" y="245110"/>
                    </a:cubicBezTo>
                    <a:cubicBezTo>
                      <a:pt x="162560" y="252730"/>
                      <a:pt x="139700" y="256540"/>
                      <a:pt x="120650" y="255270"/>
                    </a:cubicBezTo>
                    <a:cubicBezTo>
                      <a:pt x="100330" y="254000"/>
                      <a:pt x="78740" y="247650"/>
                      <a:pt x="62230" y="237490"/>
                    </a:cubicBezTo>
                    <a:cubicBezTo>
                      <a:pt x="45720" y="227330"/>
                      <a:pt x="29210" y="210820"/>
                      <a:pt x="19050" y="194310"/>
                    </a:cubicBezTo>
                    <a:cubicBezTo>
                      <a:pt x="8890" y="177800"/>
                      <a:pt x="2540" y="156210"/>
                      <a:pt x="1270" y="135890"/>
                    </a:cubicBezTo>
                    <a:cubicBezTo>
                      <a:pt x="0" y="116840"/>
                      <a:pt x="3810" y="93980"/>
                      <a:pt x="12700" y="76200"/>
                    </a:cubicBezTo>
                    <a:cubicBezTo>
                      <a:pt x="20320" y="58420"/>
                      <a:pt x="34290" y="40640"/>
                      <a:pt x="49530" y="29210"/>
                    </a:cubicBezTo>
                    <a:cubicBezTo>
                      <a:pt x="64770" y="16510"/>
                      <a:pt x="86360" y="7620"/>
                      <a:pt x="105410" y="3810"/>
                    </a:cubicBezTo>
                    <a:cubicBezTo>
                      <a:pt x="124460" y="0"/>
                      <a:pt x="147320" y="1270"/>
                      <a:pt x="166370" y="7620"/>
                    </a:cubicBezTo>
                    <a:cubicBezTo>
                      <a:pt x="184150" y="13970"/>
                      <a:pt x="218440" y="39370"/>
                      <a:pt x="218440" y="39370"/>
                    </a:cubicBezTo>
                  </a:path>
                </a:pathLst>
              </a:custGeom>
              <a:solidFill>
                <a:srgbClr val="ECECFF"/>
              </a:solidFill>
              <a:ln cap="sq">
                <a:noFill/>
                <a:prstDash val="solid"/>
                <a:miter/>
              </a:ln>
            </p:spPr>
          </p:sp>
        </p:grpSp>
        <p:grpSp>
          <p:nvGrpSpPr>
            <p:cNvPr id="32" name="Group 32"/>
            <p:cNvGrpSpPr/>
            <p:nvPr/>
          </p:nvGrpSpPr>
          <p:grpSpPr>
            <a:xfrm>
              <a:off x="176556" y="2593368"/>
              <a:ext cx="354330" cy="354330"/>
              <a:chOff x="0" y="0"/>
              <a:chExt cx="354330" cy="354330"/>
            </a:xfrm>
          </p:grpSpPr>
          <p:sp>
            <p:nvSpPr>
              <p:cNvPr id="33" name="Freeform 33"/>
              <p:cNvSpPr/>
              <p:nvPr/>
            </p:nvSpPr>
            <p:spPr>
              <a:xfrm>
                <a:off x="49530" y="46990"/>
                <a:ext cx="248920" cy="256540"/>
              </a:xfrm>
              <a:custGeom>
                <a:avLst/>
                <a:gdLst/>
                <a:ahLst/>
                <a:cxnLst/>
                <a:rect l="l" t="t" r="r" b="b"/>
                <a:pathLst>
                  <a:path w="248920" h="256540">
                    <a:moveTo>
                      <a:pt x="248920" y="91440"/>
                    </a:moveTo>
                    <a:cubicBezTo>
                      <a:pt x="248920" y="171450"/>
                      <a:pt x="240030" y="191770"/>
                      <a:pt x="227330" y="207010"/>
                    </a:cubicBezTo>
                    <a:cubicBezTo>
                      <a:pt x="215900" y="222250"/>
                      <a:pt x="198120" y="236220"/>
                      <a:pt x="179070" y="245110"/>
                    </a:cubicBezTo>
                    <a:cubicBezTo>
                      <a:pt x="161290" y="252730"/>
                      <a:pt x="139700" y="256540"/>
                      <a:pt x="119380" y="255270"/>
                    </a:cubicBezTo>
                    <a:cubicBezTo>
                      <a:pt x="100330" y="254000"/>
                      <a:pt x="78740" y="247650"/>
                      <a:pt x="62230" y="237490"/>
                    </a:cubicBezTo>
                    <a:cubicBezTo>
                      <a:pt x="44450" y="227330"/>
                      <a:pt x="29210" y="210820"/>
                      <a:pt x="19050" y="194310"/>
                    </a:cubicBezTo>
                    <a:cubicBezTo>
                      <a:pt x="8890" y="177800"/>
                      <a:pt x="2540" y="156210"/>
                      <a:pt x="1270" y="135890"/>
                    </a:cubicBezTo>
                    <a:cubicBezTo>
                      <a:pt x="0" y="116840"/>
                      <a:pt x="3810" y="93980"/>
                      <a:pt x="11430" y="76200"/>
                    </a:cubicBezTo>
                    <a:cubicBezTo>
                      <a:pt x="20320" y="58420"/>
                      <a:pt x="34290" y="40640"/>
                      <a:pt x="49530" y="29210"/>
                    </a:cubicBezTo>
                    <a:cubicBezTo>
                      <a:pt x="64770" y="16510"/>
                      <a:pt x="85090" y="7620"/>
                      <a:pt x="104140" y="3810"/>
                    </a:cubicBezTo>
                    <a:cubicBezTo>
                      <a:pt x="124460" y="0"/>
                      <a:pt x="146050" y="1270"/>
                      <a:pt x="165100" y="7620"/>
                    </a:cubicBezTo>
                    <a:cubicBezTo>
                      <a:pt x="184150" y="12700"/>
                      <a:pt x="217170" y="39370"/>
                      <a:pt x="217170" y="39370"/>
                    </a:cubicBezTo>
                  </a:path>
                </a:pathLst>
              </a:custGeom>
              <a:solidFill>
                <a:srgbClr val="ECECFF"/>
              </a:solidFill>
              <a:ln cap="sq">
                <a:noFill/>
                <a:prstDash val="solid"/>
                <a:miter/>
              </a:ln>
            </p:spPr>
          </p:sp>
        </p:grpSp>
        <p:grpSp>
          <p:nvGrpSpPr>
            <p:cNvPr id="34" name="Group 34"/>
            <p:cNvGrpSpPr/>
            <p:nvPr/>
          </p:nvGrpSpPr>
          <p:grpSpPr>
            <a:xfrm>
              <a:off x="163856" y="1964718"/>
              <a:ext cx="354330" cy="354330"/>
              <a:chOff x="0" y="0"/>
              <a:chExt cx="354330" cy="354330"/>
            </a:xfrm>
          </p:grpSpPr>
          <p:sp>
            <p:nvSpPr>
              <p:cNvPr id="35" name="Freeform 35"/>
              <p:cNvSpPr/>
              <p:nvPr/>
            </p:nvSpPr>
            <p:spPr>
              <a:xfrm>
                <a:off x="49530" y="46990"/>
                <a:ext cx="248920" cy="256540"/>
              </a:xfrm>
              <a:custGeom>
                <a:avLst/>
                <a:gdLst/>
                <a:ahLst/>
                <a:cxnLst/>
                <a:rect l="l" t="t" r="r" b="b"/>
                <a:pathLst>
                  <a:path w="248920" h="256540">
                    <a:moveTo>
                      <a:pt x="248920" y="91440"/>
                    </a:moveTo>
                    <a:cubicBezTo>
                      <a:pt x="248920" y="171450"/>
                      <a:pt x="240030" y="191770"/>
                      <a:pt x="228600" y="207010"/>
                    </a:cubicBezTo>
                    <a:cubicBezTo>
                      <a:pt x="215900" y="222250"/>
                      <a:pt x="198120" y="236220"/>
                      <a:pt x="180340" y="245110"/>
                    </a:cubicBezTo>
                    <a:cubicBezTo>
                      <a:pt x="162560" y="252730"/>
                      <a:pt x="139700" y="256540"/>
                      <a:pt x="120650" y="255270"/>
                    </a:cubicBezTo>
                    <a:cubicBezTo>
                      <a:pt x="100330" y="254000"/>
                      <a:pt x="78740" y="247650"/>
                      <a:pt x="62230" y="237490"/>
                    </a:cubicBezTo>
                    <a:cubicBezTo>
                      <a:pt x="45720" y="227330"/>
                      <a:pt x="29210" y="212090"/>
                      <a:pt x="19050" y="194310"/>
                    </a:cubicBezTo>
                    <a:cubicBezTo>
                      <a:pt x="8890" y="177800"/>
                      <a:pt x="2540" y="156210"/>
                      <a:pt x="1270" y="137160"/>
                    </a:cubicBezTo>
                    <a:cubicBezTo>
                      <a:pt x="0" y="116840"/>
                      <a:pt x="3810" y="95250"/>
                      <a:pt x="12700" y="77470"/>
                    </a:cubicBezTo>
                    <a:cubicBezTo>
                      <a:pt x="20320" y="58420"/>
                      <a:pt x="34290" y="40640"/>
                      <a:pt x="49530" y="29210"/>
                    </a:cubicBezTo>
                    <a:cubicBezTo>
                      <a:pt x="64770" y="16510"/>
                      <a:pt x="86360" y="7620"/>
                      <a:pt x="105410" y="3810"/>
                    </a:cubicBezTo>
                    <a:cubicBezTo>
                      <a:pt x="124460" y="0"/>
                      <a:pt x="147320" y="2540"/>
                      <a:pt x="166370" y="7620"/>
                    </a:cubicBezTo>
                    <a:cubicBezTo>
                      <a:pt x="184150" y="13970"/>
                      <a:pt x="218440" y="39370"/>
                      <a:pt x="218440" y="39370"/>
                    </a:cubicBezTo>
                  </a:path>
                </a:pathLst>
              </a:custGeom>
              <a:solidFill>
                <a:srgbClr val="ECECFF"/>
              </a:solidFill>
              <a:ln cap="sq">
                <a:noFill/>
                <a:prstDash val="solid"/>
                <a:miter/>
              </a:ln>
            </p:spPr>
          </p:sp>
        </p:grpSp>
        <p:grpSp>
          <p:nvGrpSpPr>
            <p:cNvPr id="36" name="Group 36"/>
            <p:cNvGrpSpPr/>
            <p:nvPr/>
          </p:nvGrpSpPr>
          <p:grpSpPr>
            <a:xfrm>
              <a:off x="179096" y="1978688"/>
              <a:ext cx="354330" cy="354330"/>
              <a:chOff x="0" y="0"/>
              <a:chExt cx="354330" cy="354330"/>
            </a:xfrm>
          </p:grpSpPr>
          <p:sp>
            <p:nvSpPr>
              <p:cNvPr id="37" name="Freeform 37"/>
              <p:cNvSpPr/>
              <p:nvPr/>
            </p:nvSpPr>
            <p:spPr>
              <a:xfrm>
                <a:off x="49530" y="48260"/>
                <a:ext cx="248920" cy="255270"/>
              </a:xfrm>
              <a:custGeom>
                <a:avLst/>
                <a:gdLst/>
                <a:ahLst/>
                <a:cxnLst/>
                <a:rect l="l" t="t" r="r" b="b"/>
                <a:pathLst>
                  <a:path w="248920" h="255270">
                    <a:moveTo>
                      <a:pt x="248920" y="90170"/>
                    </a:moveTo>
                    <a:cubicBezTo>
                      <a:pt x="248920" y="170180"/>
                      <a:pt x="240030" y="190500"/>
                      <a:pt x="228600" y="205740"/>
                    </a:cubicBezTo>
                    <a:cubicBezTo>
                      <a:pt x="215900" y="222250"/>
                      <a:pt x="198120" y="236220"/>
                      <a:pt x="180340" y="243840"/>
                    </a:cubicBezTo>
                    <a:cubicBezTo>
                      <a:pt x="162560" y="251460"/>
                      <a:pt x="139700" y="255270"/>
                      <a:pt x="120650" y="255270"/>
                    </a:cubicBezTo>
                    <a:cubicBezTo>
                      <a:pt x="100330" y="254000"/>
                      <a:pt x="78740" y="246380"/>
                      <a:pt x="62230" y="236220"/>
                    </a:cubicBezTo>
                    <a:cubicBezTo>
                      <a:pt x="45720" y="226060"/>
                      <a:pt x="29210" y="210820"/>
                      <a:pt x="19050" y="193040"/>
                    </a:cubicBezTo>
                    <a:cubicBezTo>
                      <a:pt x="8890" y="176530"/>
                      <a:pt x="2540" y="154940"/>
                      <a:pt x="1270" y="135890"/>
                    </a:cubicBezTo>
                    <a:cubicBezTo>
                      <a:pt x="0" y="115570"/>
                      <a:pt x="3810" y="93980"/>
                      <a:pt x="12700" y="76200"/>
                    </a:cubicBezTo>
                    <a:cubicBezTo>
                      <a:pt x="20320" y="58420"/>
                      <a:pt x="34290" y="40640"/>
                      <a:pt x="49530" y="27940"/>
                    </a:cubicBezTo>
                    <a:cubicBezTo>
                      <a:pt x="64770" y="15240"/>
                      <a:pt x="86360" y="6350"/>
                      <a:pt x="105410" y="2540"/>
                    </a:cubicBezTo>
                    <a:cubicBezTo>
                      <a:pt x="124460" y="0"/>
                      <a:pt x="147320" y="1270"/>
                      <a:pt x="166370" y="6350"/>
                    </a:cubicBezTo>
                    <a:cubicBezTo>
                      <a:pt x="184150" y="12700"/>
                      <a:pt x="218440" y="38100"/>
                      <a:pt x="218440" y="38100"/>
                    </a:cubicBezTo>
                  </a:path>
                </a:pathLst>
              </a:custGeom>
              <a:solidFill>
                <a:srgbClr val="ECECFF"/>
              </a:solidFill>
              <a:ln cap="sq">
                <a:noFill/>
                <a:prstDash val="solid"/>
                <a:miter/>
              </a:ln>
            </p:spPr>
          </p:sp>
        </p:grpSp>
      </p:grpSp>
      <p:grpSp>
        <p:nvGrpSpPr>
          <p:cNvPr id="38" name="Group 38"/>
          <p:cNvGrpSpPr/>
          <p:nvPr/>
        </p:nvGrpSpPr>
        <p:grpSpPr>
          <a:xfrm>
            <a:off x="940512" y="2643631"/>
            <a:ext cx="5714735" cy="5740695"/>
            <a:chOff x="0" y="0"/>
            <a:chExt cx="7619647" cy="7654260"/>
          </a:xfrm>
        </p:grpSpPr>
        <p:sp>
          <p:nvSpPr>
            <p:cNvPr id="39" name="Freeform 39"/>
            <p:cNvSpPr/>
            <p:nvPr/>
          </p:nvSpPr>
          <p:spPr>
            <a:xfrm rot="6000">
              <a:off x="-6674" y="-6644"/>
              <a:ext cx="7632995" cy="7667547"/>
            </a:xfrm>
            <a:custGeom>
              <a:avLst/>
              <a:gdLst/>
              <a:ahLst/>
              <a:cxnLst/>
              <a:rect l="l" t="t" r="r" b="b"/>
              <a:pathLst>
                <a:path w="7632995" h="7667547">
                  <a:moveTo>
                    <a:pt x="0" y="13299"/>
                  </a:moveTo>
                  <a:lnTo>
                    <a:pt x="7619636" y="0"/>
                  </a:lnTo>
                  <a:lnTo>
                    <a:pt x="7632995" y="7654248"/>
                  </a:lnTo>
                  <a:lnTo>
                    <a:pt x="13359" y="7667547"/>
                  </a:lnTo>
                  <a:lnTo>
                    <a:pt x="0" y="13299"/>
                  </a:lnTo>
                  <a:close/>
                </a:path>
              </a:pathLst>
            </a:custGeom>
            <a:blipFill>
              <a:blip r:embed="rId8"/>
              <a:stretch>
                <a:fillRect l="-1" t="-1069" r="-141758" b="-2305"/>
              </a:stretch>
            </a:blipFill>
          </p:spPr>
        </p:sp>
        <p:grpSp>
          <p:nvGrpSpPr>
            <p:cNvPr id="40" name="Group 40"/>
            <p:cNvGrpSpPr/>
            <p:nvPr/>
          </p:nvGrpSpPr>
          <p:grpSpPr>
            <a:xfrm>
              <a:off x="1839482" y="2286309"/>
              <a:ext cx="542361" cy="799014"/>
              <a:chOff x="0" y="0"/>
              <a:chExt cx="426720" cy="628650"/>
            </a:xfrm>
          </p:grpSpPr>
          <p:sp>
            <p:nvSpPr>
              <p:cNvPr id="41" name="Freeform 41"/>
              <p:cNvSpPr/>
              <p:nvPr/>
            </p:nvSpPr>
            <p:spPr>
              <a:xfrm>
                <a:off x="40640" y="48260"/>
                <a:ext cx="336550" cy="532130"/>
              </a:xfrm>
              <a:custGeom>
                <a:avLst/>
                <a:gdLst/>
                <a:ahLst/>
                <a:cxnLst/>
                <a:rect l="l" t="t" r="r" b="b"/>
                <a:pathLst>
                  <a:path w="336550" h="532130">
                    <a:moveTo>
                      <a:pt x="274320" y="128270"/>
                    </a:moveTo>
                    <a:cubicBezTo>
                      <a:pt x="256540" y="331470"/>
                      <a:pt x="215900" y="279400"/>
                      <a:pt x="218440" y="275590"/>
                    </a:cubicBezTo>
                    <a:cubicBezTo>
                      <a:pt x="220980" y="271780"/>
                      <a:pt x="275590" y="294640"/>
                      <a:pt x="292100" y="307340"/>
                    </a:cubicBezTo>
                    <a:cubicBezTo>
                      <a:pt x="304800" y="317500"/>
                      <a:pt x="311150" y="327660"/>
                      <a:pt x="318770" y="339090"/>
                    </a:cubicBezTo>
                    <a:cubicBezTo>
                      <a:pt x="325120" y="351790"/>
                      <a:pt x="331470" y="363220"/>
                      <a:pt x="332740" y="378460"/>
                    </a:cubicBezTo>
                    <a:cubicBezTo>
                      <a:pt x="335280" y="400050"/>
                      <a:pt x="332740" y="435610"/>
                      <a:pt x="321310" y="458470"/>
                    </a:cubicBezTo>
                    <a:cubicBezTo>
                      <a:pt x="309880" y="481330"/>
                      <a:pt x="287020" y="504190"/>
                      <a:pt x="264160" y="515620"/>
                    </a:cubicBezTo>
                    <a:cubicBezTo>
                      <a:pt x="241300" y="527050"/>
                      <a:pt x="209550" y="532130"/>
                      <a:pt x="184150" y="527050"/>
                    </a:cubicBezTo>
                    <a:cubicBezTo>
                      <a:pt x="158750" y="521970"/>
                      <a:pt x="130810" y="506730"/>
                      <a:pt x="113030" y="487680"/>
                    </a:cubicBezTo>
                    <a:cubicBezTo>
                      <a:pt x="96520" y="468630"/>
                      <a:pt x="83820" y="438150"/>
                      <a:pt x="81280" y="412750"/>
                    </a:cubicBezTo>
                    <a:cubicBezTo>
                      <a:pt x="78740" y="387350"/>
                      <a:pt x="87630" y="355600"/>
                      <a:pt x="100330" y="334010"/>
                    </a:cubicBezTo>
                    <a:cubicBezTo>
                      <a:pt x="114300" y="312420"/>
                      <a:pt x="144780" y="292100"/>
                      <a:pt x="163830" y="283210"/>
                    </a:cubicBezTo>
                    <a:cubicBezTo>
                      <a:pt x="177800" y="276860"/>
                      <a:pt x="189230" y="274320"/>
                      <a:pt x="204470" y="275590"/>
                    </a:cubicBezTo>
                    <a:cubicBezTo>
                      <a:pt x="226060" y="276860"/>
                      <a:pt x="261620" y="284480"/>
                      <a:pt x="281940" y="298450"/>
                    </a:cubicBezTo>
                    <a:cubicBezTo>
                      <a:pt x="302260" y="313690"/>
                      <a:pt x="321310" y="344170"/>
                      <a:pt x="328930" y="364490"/>
                    </a:cubicBezTo>
                    <a:cubicBezTo>
                      <a:pt x="335280" y="379730"/>
                      <a:pt x="336550" y="389890"/>
                      <a:pt x="335280" y="405130"/>
                    </a:cubicBezTo>
                    <a:cubicBezTo>
                      <a:pt x="332740" y="426720"/>
                      <a:pt x="318770" y="463550"/>
                      <a:pt x="307340" y="481330"/>
                    </a:cubicBezTo>
                    <a:cubicBezTo>
                      <a:pt x="298450" y="494030"/>
                      <a:pt x="289560" y="501650"/>
                      <a:pt x="276860" y="509270"/>
                    </a:cubicBezTo>
                    <a:cubicBezTo>
                      <a:pt x="257810" y="519430"/>
                      <a:pt x="227330" y="530860"/>
                      <a:pt x="198120" y="528320"/>
                    </a:cubicBezTo>
                    <a:cubicBezTo>
                      <a:pt x="158750" y="527050"/>
                      <a:pt x="95250" y="511810"/>
                      <a:pt x="64770" y="481330"/>
                    </a:cubicBezTo>
                    <a:cubicBezTo>
                      <a:pt x="31750" y="448310"/>
                      <a:pt x="17780" y="388620"/>
                      <a:pt x="10160" y="331470"/>
                    </a:cubicBezTo>
                    <a:cubicBezTo>
                      <a:pt x="0" y="264160"/>
                      <a:pt x="5080" y="152400"/>
                      <a:pt x="24130" y="97790"/>
                    </a:cubicBezTo>
                    <a:cubicBezTo>
                      <a:pt x="35560" y="63500"/>
                      <a:pt x="54610" y="39370"/>
                      <a:pt x="74930" y="22860"/>
                    </a:cubicBezTo>
                    <a:cubicBezTo>
                      <a:pt x="92710" y="10160"/>
                      <a:pt x="113030" y="3810"/>
                      <a:pt x="132080" y="2540"/>
                    </a:cubicBezTo>
                    <a:cubicBezTo>
                      <a:pt x="152400" y="0"/>
                      <a:pt x="172720" y="0"/>
                      <a:pt x="193040" y="8890"/>
                    </a:cubicBezTo>
                    <a:cubicBezTo>
                      <a:pt x="215900" y="20320"/>
                      <a:pt x="246380" y="46990"/>
                      <a:pt x="260350" y="68580"/>
                    </a:cubicBezTo>
                    <a:cubicBezTo>
                      <a:pt x="270510" y="87630"/>
                      <a:pt x="274320" y="128270"/>
                      <a:pt x="274320" y="128270"/>
                    </a:cubicBezTo>
                  </a:path>
                </a:pathLst>
              </a:custGeom>
              <a:solidFill>
                <a:srgbClr val="ECECFF"/>
              </a:solidFill>
              <a:ln cap="sq">
                <a:noFill/>
                <a:prstDash val="solid"/>
                <a:miter/>
              </a:ln>
            </p:spPr>
          </p:sp>
        </p:grpSp>
        <p:grpSp>
          <p:nvGrpSpPr>
            <p:cNvPr id="42" name="Group 42"/>
            <p:cNvGrpSpPr/>
            <p:nvPr/>
          </p:nvGrpSpPr>
          <p:grpSpPr>
            <a:xfrm>
              <a:off x="3443966" y="2977173"/>
              <a:ext cx="513306" cy="989485"/>
              <a:chOff x="0" y="0"/>
              <a:chExt cx="403860" cy="778510"/>
            </a:xfrm>
          </p:grpSpPr>
          <p:sp>
            <p:nvSpPr>
              <p:cNvPr id="43" name="Freeform 43"/>
              <p:cNvSpPr/>
              <p:nvPr/>
            </p:nvSpPr>
            <p:spPr>
              <a:xfrm>
                <a:off x="38100" y="45720"/>
                <a:ext cx="314960" cy="683260"/>
              </a:xfrm>
              <a:custGeom>
                <a:avLst/>
                <a:gdLst/>
                <a:ahLst/>
                <a:cxnLst/>
                <a:rect l="l" t="t" r="r" b="b"/>
                <a:pathLst>
                  <a:path w="314960" h="683260">
                    <a:moveTo>
                      <a:pt x="314960" y="135890"/>
                    </a:moveTo>
                    <a:cubicBezTo>
                      <a:pt x="255270" y="613410"/>
                      <a:pt x="248920" y="624840"/>
                      <a:pt x="236220" y="638810"/>
                    </a:cubicBezTo>
                    <a:cubicBezTo>
                      <a:pt x="223520" y="654050"/>
                      <a:pt x="205740" y="666750"/>
                      <a:pt x="185420" y="673100"/>
                    </a:cubicBezTo>
                    <a:cubicBezTo>
                      <a:pt x="161290" y="680720"/>
                      <a:pt x="121920" y="683260"/>
                      <a:pt x="96520" y="673100"/>
                    </a:cubicBezTo>
                    <a:cubicBezTo>
                      <a:pt x="69850" y="664210"/>
                      <a:pt x="41910" y="636270"/>
                      <a:pt x="27940" y="613410"/>
                    </a:cubicBezTo>
                    <a:cubicBezTo>
                      <a:pt x="17780" y="595630"/>
                      <a:pt x="17780" y="581660"/>
                      <a:pt x="13970" y="554990"/>
                    </a:cubicBezTo>
                    <a:cubicBezTo>
                      <a:pt x="6350" y="496570"/>
                      <a:pt x="0" y="356870"/>
                      <a:pt x="12700" y="280670"/>
                    </a:cubicBezTo>
                    <a:cubicBezTo>
                      <a:pt x="22860" y="222250"/>
                      <a:pt x="46990" y="161290"/>
                      <a:pt x="64770" y="132080"/>
                    </a:cubicBezTo>
                    <a:cubicBezTo>
                      <a:pt x="74930" y="116840"/>
                      <a:pt x="80010" y="110490"/>
                      <a:pt x="92710" y="101600"/>
                    </a:cubicBezTo>
                    <a:cubicBezTo>
                      <a:pt x="111760" y="90170"/>
                      <a:pt x="147320" y="76200"/>
                      <a:pt x="168910" y="74930"/>
                    </a:cubicBezTo>
                    <a:cubicBezTo>
                      <a:pt x="185420" y="72390"/>
                      <a:pt x="195580" y="74930"/>
                      <a:pt x="209550" y="80010"/>
                    </a:cubicBezTo>
                    <a:cubicBezTo>
                      <a:pt x="229870" y="88900"/>
                      <a:pt x="260350" y="107950"/>
                      <a:pt x="275590" y="128270"/>
                    </a:cubicBezTo>
                    <a:cubicBezTo>
                      <a:pt x="290830" y="149860"/>
                      <a:pt x="297180" y="184150"/>
                      <a:pt x="298450" y="205740"/>
                    </a:cubicBezTo>
                    <a:cubicBezTo>
                      <a:pt x="299720" y="222250"/>
                      <a:pt x="294640" y="233680"/>
                      <a:pt x="290830" y="246380"/>
                    </a:cubicBezTo>
                    <a:cubicBezTo>
                      <a:pt x="285750" y="259080"/>
                      <a:pt x="280670" y="270510"/>
                      <a:pt x="269240" y="281940"/>
                    </a:cubicBezTo>
                    <a:cubicBezTo>
                      <a:pt x="255270" y="297180"/>
                      <a:pt x="226060" y="318770"/>
                      <a:pt x="200660" y="325120"/>
                    </a:cubicBezTo>
                    <a:cubicBezTo>
                      <a:pt x="176530" y="331470"/>
                      <a:pt x="140970" y="325120"/>
                      <a:pt x="120650" y="317500"/>
                    </a:cubicBezTo>
                    <a:cubicBezTo>
                      <a:pt x="105410" y="312420"/>
                      <a:pt x="95250" y="304800"/>
                      <a:pt x="86360" y="294640"/>
                    </a:cubicBezTo>
                    <a:cubicBezTo>
                      <a:pt x="76200" y="285750"/>
                      <a:pt x="67310" y="276860"/>
                      <a:pt x="60960" y="262890"/>
                    </a:cubicBezTo>
                    <a:cubicBezTo>
                      <a:pt x="52070" y="242570"/>
                      <a:pt x="44450" y="204470"/>
                      <a:pt x="45720" y="182880"/>
                    </a:cubicBezTo>
                    <a:cubicBezTo>
                      <a:pt x="46990" y="167640"/>
                      <a:pt x="50800" y="157480"/>
                      <a:pt x="58420" y="143510"/>
                    </a:cubicBezTo>
                    <a:cubicBezTo>
                      <a:pt x="69850" y="125730"/>
                      <a:pt x="92710" y="97790"/>
                      <a:pt x="116840" y="87630"/>
                    </a:cubicBezTo>
                    <a:cubicBezTo>
                      <a:pt x="139700" y="76200"/>
                      <a:pt x="175260" y="74930"/>
                      <a:pt x="196850" y="77470"/>
                    </a:cubicBezTo>
                    <a:cubicBezTo>
                      <a:pt x="212090" y="78740"/>
                      <a:pt x="222250" y="82550"/>
                      <a:pt x="234950" y="91440"/>
                    </a:cubicBezTo>
                    <a:cubicBezTo>
                      <a:pt x="252730" y="104140"/>
                      <a:pt x="279400" y="128270"/>
                      <a:pt x="288290" y="152400"/>
                    </a:cubicBezTo>
                    <a:cubicBezTo>
                      <a:pt x="298450" y="176530"/>
                      <a:pt x="299720" y="209550"/>
                      <a:pt x="294640" y="233680"/>
                    </a:cubicBezTo>
                    <a:cubicBezTo>
                      <a:pt x="289560" y="254000"/>
                      <a:pt x="271780" y="262890"/>
                      <a:pt x="264160" y="289560"/>
                    </a:cubicBezTo>
                    <a:cubicBezTo>
                      <a:pt x="250190" y="347980"/>
                      <a:pt x="278130" y="527050"/>
                      <a:pt x="264160" y="585470"/>
                    </a:cubicBezTo>
                    <a:cubicBezTo>
                      <a:pt x="257810" y="612140"/>
                      <a:pt x="248920" y="624840"/>
                      <a:pt x="236220" y="638810"/>
                    </a:cubicBezTo>
                    <a:cubicBezTo>
                      <a:pt x="223520" y="654050"/>
                      <a:pt x="204470" y="666750"/>
                      <a:pt x="185420" y="673100"/>
                    </a:cubicBezTo>
                    <a:cubicBezTo>
                      <a:pt x="167640" y="680720"/>
                      <a:pt x="144780" y="683260"/>
                      <a:pt x="125730" y="680720"/>
                    </a:cubicBezTo>
                    <a:cubicBezTo>
                      <a:pt x="106680" y="678180"/>
                      <a:pt x="85090" y="671830"/>
                      <a:pt x="68580" y="659130"/>
                    </a:cubicBezTo>
                    <a:cubicBezTo>
                      <a:pt x="48260" y="643890"/>
                      <a:pt x="26670" y="613410"/>
                      <a:pt x="17780" y="585470"/>
                    </a:cubicBezTo>
                    <a:cubicBezTo>
                      <a:pt x="7620" y="553720"/>
                      <a:pt x="15240" y="523240"/>
                      <a:pt x="17780" y="476250"/>
                    </a:cubicBezTo>
                    <a:cubicBezTo>
                      <a:pt x="22860" y="387350"/>
                      <a:pt x="35560" y="168910"/>
                      <a:pt x="66040" y="93980"/>
                    </a:cubicBezTo>
                    <a:cubicBezTo>
                      <a:pt x="81280" y="57150"/>
                      <a:pt x="97790" y="36830"/>
                      <a:pt x="120650" y="21590"/>
                    </a:cubicBezTo>
                    <a:cubicBezTo>
                      <a:pt x="144780" y="7620"/>
                      <a:pt x="181610" y="0"/>
                      <a:pt x="209550" y="5080"/>
                    </a:cubicBezTo>
                    <a:cubicBezTo>
                      <a:pt x="237490" y="10160"/>
                      <a:pt x="269240" y="29210"/>
                      <a:pt x="287020" y="50800"/>
                    </a:cubicBezTo>
                    <a:cubicBezTo>
                      <a:pt x="304800" y="72390"/>
                      <a:pt x="314960" y="135890"/>
                      <a:pt x="314960" y="135890"/>
                    </a:cubicBezTo>
                  </a:path>
                </a:pathLst>
              </a:custGeom>
              <a:solidFill>
                <a:srgbClr val="ECECFF"/>
              </a:solidFill>
              <a:ln cap="sq">
                <a:noFill/>
                <a:prstDash val="solid"/>
                <a:miter/>
              </a:ln>
            </p:spPr>
          </p:sp>
        </p:grpSp>
        <p:grpSp>
          <p:nvGrpSpPr>
            <p:cNvPr id="44" name="Group 44"/>
            <p:cNvGrpSpPr/>
            <p:nvPr/>
          </p:nvGrpSpPr>
          <p:grpSpPr>
            <a:xfrm>
              <a:off x="3129203" y="3774572"/>
              <a:ext cx="500392" cy="860352"/>
              <a:chOff x="0" y="0"/>
              <a:chExt cx="393700" cy="676910"/>
            </a:xfrm>
          </p:grpSpPr>
          <p:sp>
            <p:nvSpPr>
              <p:cNvPr id="45" name="Freeform 45"/>
              <p:cNvSpPr/>
              <p:nvPr/>
            </p:nvSpPr>
            <p:spPr>
              <a:xfrm>
                <a:off x="43180" y="45720"/>
                <a:ext cx="298450" cy="586740"/>
              </a:xfrm>
              <a:custGeom>
                <a:avLst/>
                <a:gdLst/>
                <a:ahLst/>
                <a:cxnLst/>
                <a:rect l="l" t="t" r="r" b="b"/>
                <a:pathLst>
                  <a:path w="298450" h="586740">
                    <a:moveTo>
                      <a:pt x="298450" y="143510"/>
                    </a:moveTo>
                    <a:cubicBezTo>
                      <a:pt x="280670" y="234950"/>
                      <a:pt x="217170" y="312420"/>
                      <a:pt x="217170" y="360680"/>
                    </a:cubicBezTo>
                    <a:cubicBezTo>
                      <a:pt x="217170" y="397510"/>
                      <a:pt x="260350" y="426720"/>
                      <a:pt x="261620" y="457200"/>
                    </a:cubicBezTo>
                    <a:cubicBezTo>
                      <a:pt x="262890" y="483870"/>
                      <a:pt x="251460" y="514350"/>
                      <a:pt x="234950" y="534670"/>
                    </a:cubicBezTo>
                    <a:cubicBezTo>
                      <a:pt x="219710" y="554990"/>
                      <a:pt x="193040" y="572770"/>
                      <a:pt x="168910" y="580390"/>
                    </a:cubicBezTo>
                    <a:cubicBezTo>
                      <a:pt x="143510" y="586740"/>
                      <a:pt x="111760" y="585470"/>
                      <a:pt x="87630" y="575310"/>
                    </a:cubicBezTo>
                    <a:cubicBezTo>
                      <a:pt x="63500" y="566420"/>
                      <a:pt x="39370" y="544830"/>
                      <a:pt x="25400" y="523240"/>
                    </a:cubicBezTo>
                    <a:cubicBezTo>
                      <a:pt x="12700" y="500380"/>
                      <a:pt x="5080" y="468630"/>
                      <a:pt x="7620" y="443230"/>
                    </a:cubicBezTo>
                    <a:cubicBezTo>
                      <a:pt x="11430" y="417830"/>
                      <a:pt x="24130" y="388620"/>
                      <a:pt x="41910" y="369570"/>
                    </a:cubicBezTo>
                    <a:cubicBezTo>
                      <a:pt x="59690" y="351790"/>
                      <a:pt x="88900" y="336550"/>
                      <a:pt x="114300" y="332740"/>
                    </a:cubicBezTo>
                    <a:cubicBezTo>
                      <a:pt x="139700" y="327660"/>
                      <a:pt x="173990" y="336550"/>
                      <a:pt x="194310" y="345440"/>
                    </a:cubicBezTo>
                    <a:cubicBezTo>
                      <a:pt x="208280" y="351790"/>
                      <a:pt x="217170" y="360680"/>
                      <a:pt x="226060" y="369570"/>
                    </a:cubicBezTo>
                    <a:cubicBezTo>
                      <a:pt x="236220" y="379730"/>
                      <a:pt x="243840" y="389890"/>
                      <a:pt x="250190" y="403860"/>
                    </a:cubicBezTo>
                    <a:cubicBezTo>
                      <a:pt x="256540" y="424180"/>
                      <a:pt x="264160" y="459740"/>
                      <a:pt x="257810" y="485140"/>
                    </a:cubicBezTo>
                    <a:cubicBezTo>
                      <a:pt x="252730" y="509270"/>
                      <a:pt x="232410" y="538480"/>
                      <a:pt x="217170" y="553720"/>
                    </a:cubicBezTo>
                    <a:cubicBezTo>
                      <a:pt x="205740" y="565150"/>
                      <a:pt x="195580" y="571500"/>
                      <a:pt x="181610" y="575310"/>
                    </a:cubicBezTo>
                    <a:cubicBezTo>
                      <a:pt x="160020" y="581660"/>
                      <a:pt x="124460" y="586740"/>
                      <a:pt x="100330" y="580390"/>
                    </a:cubicBezTo>
                    <a:cubicBezTo>
                      <a:pt x="76200" y="572770"/>
                      <a:pt x="48260" y="554990"/>
                      <a:pt x="33020" y="534670"/>
                    </a:cubicBezTo>
                    <a:cubicBezTo>
                      <a:pt x="17780" y="514350"/>
                      <a:pt x="12700" y="488950"/>
                      <a:pt x="7620" y="457200"/>
                    </a:cubicBezTo>
                    <a:cubicBezTo>
                      <a:pt x="0" y="414020"/>
                      <a:pt x="1270" y="350520"/>
                      <a:pt x="7620" y="293370"/>
                    </a:cubicBezTo>
                    <a:cubicBezTo>
                      <a:pt x="15240" y="226060"/>
                      <a:pt x="29210" y="130810"/>
                      <a:pt x="54610" y="82550"/>
                    </a:cubicBezTo>
                    <a:cubicBezTo>
                      <a:pt x="69850" y="50800"/>
                      <a:pt x="88900" y="27940"/>
                      <a:pt x="114300" y="15240"/>
                    </a:cubicBezTo>
                    <a:cubicBezTo>
                      <a:pt x="138430" y="2540"/>
                      <a:pt x="177800" y="0"/>
                      <a:pt x="203200" y="5080"/>
                    </a:cubicBezTo>
                    <a:cubicBezTo>
                      <a:pt x="224790" y="8890"/>
                      <a:pt x="242570" y="20320"/>
                      <a:pt x="257810" y="33020"/>
                    </a:cubicBezTo>
                    <a:cubicBezTo>
                      <a:pt x="271780" y="46990"/>
                      <a:pt x="284480" y="64770"/>
                      <a:pt x="292100" y="83820"/>
                    </a:cubicBezTo>
                    <a:cubicBezTo>
                      <a:pt x="298450" y="101600"/>
                      <a:pt x="298450" y="143510"/>
                      <a:pt x="298450" y="143510"/>
                    </a:cubicBezTo>
                  </a:path>
                </a:pathLst>
              </a:custGeom>
              <a:solidFill>
                <a:srgbClr val="ECECFF"/>
              </a:solidFill>
              <a:ln cap="sq">
                <a:noFill/>
                <a:prstDash val="solid"/>
                <a:miter/>
              </a:ln>
            </p:spPr>
          </p:sp>
        </p:grpSp>
        <p:grpSp>
          <p:nvGrpSpPr>
            <p:cNvPr id="46" name="Group 46"/>
            <p:cNvGrpSpPr/>
            <p:nvPr/>
          </p:nvGrpSpPr>
          <p:grpSpPr>
            <a:xfrm>
              <a:off x="2753102" y="4429925"/>
              <a:ext cx="4343728" cy="945903"/>
              <a:chOff x="0" y="0"/>
              <a:chExt cx="3417570" cy="744220"/>
            </a:xfrm>
          </p:grpSpPr>
          <p:sp>
            <p:nvSpPr>
              <p:cNvPr id="47" name="Freeform 47"/>
              <p:cNvSpPr/>
              <p:nvPr/>
            </p:nvSpPr>
            <p:spPr>
              <a:xfrm>
                <a:off x="44450" y="50800"/>
                <a:ext cx="3322320" cy="645160"/>
              </a:xfrm>
              <a:custGeom>
                <a:avLst/>
                <a:gdLst/>
                <a:ahLst/>
                <a:cxnLst/>
                <a:rect l="l" t="t" r="r" b="b"/>
                <a:pathLst>
                  <a:path w="3322320" h="645160">
                    <a:moveTo>
                      <a:pt x="326390" y="210820"/>
                    </a:moveTo>
                    <a:cubicBezTo>
                      <a:pt x="180340" y="382270"/>
                      <a:pt x="66040" y="347980"/>
                      <a:pt x="62230" y="326390"/>
                    </a:cubicBezTo>
                    <a:cubicBezTo>
                      <a:pt x="58420" y="307340"/>
                      <a:pt x="133350" y="266700"/>
                      <a:pt x="176530" y="246380"/>
                    </a:cubicBezTo>
                    <a:cubicBezTo>
                      <a:pt x="224790" y="224790"/>
                      <a:pt x="271780" y="213360"/>
                      <a:pt x="342900" y="203200"/>
                    </a:cubicBezTo>
                    <a:cubicBezTo>
                      <a:pt x="463550" y="186690"/>
                      <a:pt x="745490" y="172720"/>
                      <a:pt x="840740" y="189230"/>
                    </a:cubicBezTo>
                    <a:cubicBezTo>
                      <a:pt x="881380" y="196850"/>
                      <a:pt x="904240" y="205740"/>
                      <a:pt x="924560" y="222250"/>
                    </a:cubicBezTo>
                    <a:cubicBezTo>
                      <a:pt x="941070" y="236220"/>
                      <a:pt x="952500" y="254000"/>
                      <a:pt x="958850" y="273050"/>
                    </a:cubicBezTo>
                    <a:cubicBezTo>
                      <a:pt x="965200" y="292100"/>
                      <a:pt x="969010" y="312420"/>
                      <a:pt x="965200" y="334010"/>
                    </a:cubicBezTo>
                    <a:cubicBezTo>
                      <a:pt x="960120" y="359410"/>
                      <a:pt x="947420" y="389890"/>
                      <a:pt x="922020" y="412750"/>
                    </a:cubicBezTo>
                    <a:cubicBezTo>
                      <a:pt x="883920" y="445770"/>
                      <a:pt x="789940" y="449580"/>
                      <a:pt x="735330" y="483870"/>
                    </a:cubicBezTo>
                    <a:cubicBezTo>
                      <a:pt x="681990" y="518160"/>
                      <a:pt x="642620" y="595630"/>
                      <a:pt x="599440" y="621030"/>
                    </a:cubicBezTo>
                    <a:cubicBezTo>
                      <a:pt x="568960" y="637540"/>
                      <a:pt x="537210" y="643890"/>
                      <a:pt x="511810" y="642620"/>
                    </a:cubicBezTo>
                    <a:cubicBezTo>
                      <a:pt x="490220" y="641350"/>
                      <a:pt x="471170" y="632460"/>
                      <a:pt x="454660" y="621030"/>
                    </a:cubicBezTo>
                    <a:cubicBezTo>
                      <a:pt x="439420" y="609600"/>
                      <a:pt x="424180" y="593090"/>
                      <a:pt x="415290" y="575310"/>
                    </a:cubicBezTo>
                    <a:cubicBezTo>
                      <a:pt x="405130" y="557530"/>
                      <a:pt x="400050" y="535940"/>
                      <a:pt x="400050" y="516890"/>
                    </a:cubicBezTo>
                    <a:cubicBezTo>
                      <a:pt x="400050" y="496570"/>
                      <a:pt x="402590" y="477520"/>
                      <a:pt x="415290" y="457200"/>
                    </a:cubicBezTo>
                    <a:cubicBezTo>
                      <a:pt x="435610" y="422910"/>
                      <a:pt x="497840" y="377190"/>
                      <a:pt x="543560" y="350520"/>
                    </a:cubicBezTo>
                    <a:cubicBezTo>
                      <a:pt x="589280" y="323850"/>
                      <a:pt x="622300" y="314960"/>
                      <a:pt x="690880" y="294640"/>
                    </a:cubicBezTo>
                    <a:cubicBezTo>
                      <a:pt x="845820" y="247650"/>
                      <a:pt x="1333500" y="107950"/>
                      <a:pt x="1457960" y="120650"/>
                    </a:cubicBezTo>
                    <a:cubicBezTo>
                      <a:pt x="1501140" y="124460"/>
                      <a:pt x="1521460" y="139700"/>
                      <a:pt x="1540510" y="156210"/>
                    </a:cubicBezTo>
                    <a:cubicBezTo>
                      <a:pt x="1557020" y="170180"/>
                      <a:pt x="1565910" y="189230"/>
                      <a:pt x="1572260" y="208280"/>
                    </a:cubicBezTo>
                    <a:cubicBezTo>
                      <a:pt x="1578610" y="227330"/>
                      <a:pt x="1581150" y="248920"/>
                      <a:pt x="1576070" y="269240"/>
                    </a:cubicBezTo>
                    <a:cubicBezTo>
                      <a:pt x="1570990" y="294640"/>
                      <a:pt x="1549400" y="328930"/>
                      <a:pt x="1530350" y="346710"/>
                    </a:cubicBezTo>
                    <a:cubicBezTo>
                      <a:pt x="1515110" y="360680"/>
                      <a:pt x="1502410" y="365760"/>
                      <a:pt x="1475740" y="372110"/>
                    </a:cubicBezTo>
                    <a:cubicBezTo>
                      <a:pt x="1410970" y="386080"/>
                      <a:pt x="1187450" y="417830"/>
                      <a:pt x="1132840" y="370840"/>
                    </a:cubicBezTo>
                    <a:cubicBezTo>
                      <a:pt x="1094740" y="337820"/>
                      <a:pt x="1085850" y="218440"/>
                      <a:pt x="1108710" y="201930"/>
                    </a:cubicBezTo>
                    <a:cubicBezTo>
                      <a:pt x="1132840" y="184150"/>
                      <a:pt x="1220470" y="262890"/>
                      <a:pt x="1277620" y="273050"/>
                    </a:cubicBezTo>
                    <a:cubicBezTo>
                      <a:pt x="1330960" y="283210"/>
                      <a:pt x="1374140" y="274320"/>
                      <a:pt x="1440180" y="265430"/>
                    </a:cubicBezTo>
                    <a:cubicBezTo>
                      <a:pt x="1549400" y="251460"/>
                      <a:pt x="1818640" y="132080"/>
                      <a:pt x="1863090" y="172720"/>
                    </a:cubicBezTo>
                    <a:cubicBezTo>
                      <a:pt x="1888490" y="196850"/>
                      <a:pt x="1874520" y="285750"/>
                      <a:pt x="1842770" y="316230"/>
                    </a:cubicBezTo>
                    <a:cubicBezTo>
                      <a:pt x="1798320" y="359410"/>
                      <a:pt x="1620520" y="354330"/>
                      <a:pt x="1562100" y="347980"/>
                    </a:cubicBezTo>
                    <a:cubicBezTo>
                      <a:pt x="1535430" y="345440"/>
                      <a:pt x="1521460" y="340360"/>
                      <a:pt x="1504950" y="330200"/>
                    </a:cubicBezTo>
                    <a:cubicBezTo>
                      <a:pt x="1487170" y="320040"/>
                      <a:pt x="1471930" y="306070"/>
                      <a:pt x="1461770" y="287020"/>
                    </a:cubicBezTo>
                    <a:cubicBezTo>
                      <a:pt x="1449070" y="264160"/>
                      <a:pt x="1440180" y="226060"/>
                      <a:pt x="1445260" y="198120"/>
                    </a:cubicBezTo>
                    <a:cubicBezTo>
                      <a:pt x="1450340" y="171450"/>
                      <a:pt x="1473200" y="138430"/>
                      <a:pt x="1492250" y="121920"/>
                    </a:cubicBezTo>
                    <a:cubicBezTo>
                      <a:pt x="1507490" y="107950"/>
                      <a:pt x="1524000" y="102870"/>
                      <a:pt x="1546860" y="96520"/>
                    </a:cubicBezTo>
                    <a:cubicBezTo>
                      <a:pt x="1581150" y="87630"/>
                      <a:pt x="1631950" y="74930"/>
                      <a:pt x="1673860" y="80010"/>
                    </a:cubicBezTo>
                    <a:cubicBezTo>
                      <a:pt x="1719580" y="86360"/>
                      <a:pt x="1771650" y="110490"/>
                      <a:pt x="1809750" y="137160"/>
                    </a:cubicBezTo>
                    <a:cubicBezTo>
                      <a:pt x="1846580" y="162560"/>
                      <a:pt x="1877060" y="199390"/>
                      <a:pt x="1902460" y="236220"/>
                    </a:cubicBezTo>
                    <a:cubicBezTo>
                      <a:pt x="1929130" y="274320"/>
                      <a:pt x="1945640" y="363220"/>
                      <a:pt x="1964690" y="361950"/>
                    </a:cubicBezTo>
                    <a:cubicBezTo>
                      <a:pt x="1985010" y="361950"/>
                      <a:pt x="1988820" y="265430"/>
                      <a:pt x="2019300" y="228600"/>
                    </a:cubicBezTo>
                    <a:cubicBezTo>
                      <a:pt x="2052320" y="189230"/>
                      <a:pt x="2142490" y="171450"/>
                      <a:pt x="2162810" y="138430"/>
                    </a:cubicBezTo>
                    <a:cubicBezTo>
                      <a:pt x="2175510" y="119380"/>
                      <a:pt x="2164080" y="96520"/>
                      <a:pt x="2171700" y="78740"/>
                    </a:cubicBezTo>
                    <a:cubicBezTo>
                      <a:pt x="2179320" y="60960"/>
                      <a:pt x="2190750" y="41910"/>
                      <a:pt x="2207260" y="29210"/>
                    </a:cubicBezTo>
                    <a:cubicBezTo>
                      <a:pt x="2228850" y="13970"/>
                      <a:pt x="2266950" y="1270"/>
                      <a:pt x="2292350" y="0"/>
                    </a:cubicBezTo>
                    <a:cubicBezTo>
                      <a:pt x="2313940" y="0"/>
                      <a:pt x="2332990" y="5080"/>
                      <a:pt x="2350770" y="16510"/>
                    </a:cubicBezTo>
                    <a:cubicBezTo>
                      <a:pt x="2373630" y="30480"/>
                      <a:pt x="2397760" y="53340"/>
                      <a:pt x="2409190" y="85090"/>
                    </a:cubicBezTo>
                    <a:cubicBezTo>
                      <a:pt x="2426970" y="133350"/>
                      <a:pt x="2416810" y="228600"/>
                      <a:pt x="2405380" y="290830"/>
                    </a:cubicBezTo>
                    <a:cubicBezTo>
                      <a:pt x="2396490" y="344170"/>
                      <a:pt x="2378710" y="392430"/>
                      <a:pt x="2355850" y="435610"/>
                    </a:cubicBezTo>
                    <a:cubicBezTo>
                      <a:pt x="2334260" y="477520"/>
                      <a:pt x="2303780" y="527050"/>
                      <a:pt x="2274570" y="547370"/>
                    </a:cubicBezTo>
                    <a:cubicBezTo>
                      <a:pt x="2252980" y="562610"/>
                      <a:pt x="2228850" y="565150"/>
                      <a:pt x="2207260" y="567690"/>
                    </a:cubicBezTo>
                    <a:cubicBezTo>
                      <a:pt x="2186940" y="568960"/>
                      <a:pt x="2165350" y="566420"/>
                      <a:pt x="2146300" y="560070"/>
                    </a:cubicBezTo>
                    <a:cubicBezTo>
                      <a:pt x="2128520" y="553720"/>
                      <a:pt x="2109470" y="541020"/>
                      <a:pt x="2096770" y="525780"/>
                    </a:cubicBezTo>
                    <a:cubicBezTo>
                      <a:pt x="2082800" y="511810"/>
                      <a:pt x="2071370" y="492760"/>
                      <a:pt x="2067560" y="472440"/>
                    </a:cubicBezTo>
                    <a:cubicBezTo>
                      <a:pt x="2062480" y="447040"/>
                      <a:pt x="2067560" y="406400"/>
                      <a:pt x="2077720" y="382270"/>
                    </a:cubicBezTo>
                    <a:cubicBezTo>
                      <a:pt x="2086610" y="363220"/>
                      <a:pt x="2098040" y="353060"/>
                      <a:pt x="2118360" y="336550"/>
                    </a:cubicBezTo>
                    <a:cubicBezTo>
                      <a:pt x="2157730" y="304800"/>
                      <a:pt x="2244090" y="248920"/>
                      <a:pt x="2320290" y="224790"/>
                    </a:cubicBezTo>
                    <a:cubicBezTo>
                      <a:pt x="2404110" y="199390"/>
                      <a:pt x="2509520" y="215900"/>
                      <a:pt x="2602230" y="199390"/>
                    </a:cubicBezTo>
                    <a:cubicBezTo>
                      <a:pt x="2693670" y="182880"/>
                      <a:pt x="2794000" y="130810"/>
                      <a:pt x="2871470" y="129540"/>
                    </a:cubicBezTo>
                    <a:cubicBezTo>
                      <a:pt x="2931160" y="129540"/>
                      <a:pt x="2992120" y="138430"/>
                      <a:pt x="3028950" y="165100"/>
                    </a:cubicBezTo>
                    <a:cubicBezTo>
                      <a:pt x="3063240" y="190500"/>
                      <a:pt x="3083560" y="233680"/>
                      <a:pt x="3094990" y="276860"/>
                    </a:cubicBezTo>
                    <a:cubicBezTo>
                      <a:pt x="3107690" y="327660"/>
                      <a:pt x="3114040" y="408940"/>
                      <a:pt x="3091180" y="453390"/>
                    </a:cubicBezTo>
                    <a:cubicBezTo>
                      <a:pt x="3070860" y="492760"/>
                      <a:pt x="3021330" y="519430"/>
                      <a:pt x="2980690" y="537210"/>
                    </a:cubicBezTo>
                    <a:cubicBezTo>
                      <a:pt x="2941320" y="553720"/>
                      <a:pt x="2894330" y="556260"/>
                      <a:pt x="2853690" y="557530"/>
                    </a:cubicBezTo>
                    <a:cubicBezTo>
                      <a:pt x="2814320" y="557530"/>
                      <a:pt x="2768600" y="551180"/>
                      <a:pt x="2739390" y="539750"/>
                    </a:cubicBezTo>
                    <a:cubicBezTo>
                      <a:pt x="2717800" y="530860"/>
                      <a:pt x="2702560" y="521970"/>
                      <a:pt x="2688590" y="505460"/>
                    </a:cubicBezTo>
                    <a:cubicBezTo>
                      <a:pt x="2673350" y="485140"/>
                      <a:pt x="2658110" y="448310"/>
                      <a:pt x="2655570" y="421640"/>
                    </a:cubicBezTo>
                    <a:cubicBezTo>
                      <a:pt x="2654300" y="401320"/>
                      <a:pt x="2659380" y="381000"/>
                      <a:pt x="2669540" y="363220"/>
                    </a:cubicBezTo>
                    <a:cubicBezTo>
                      <a:pt x="2682240" y="340360"/>
                      <a:pt x="2702560" y="316230"/>
                      <a:pt x="2735580" y="302260"/>
                    </a:cubicBezTo>
                    <a:cubicBezTo>
                      <a:pt x="2800350" y="275590"/>
                      <a:pt x="3051810" y="270510"/>
                      <a:pt x="3058160" y="292100"/>
                    </a:cubicBezTo>
                    <a:cubicBezTo>
                      <a:pt x="3063240" y="308610"/>
                      <a:pt x="2948940" y="373380"/>
                      <a:pt x="2914650" y="381000"/>
                    </a:cubicBezTo>
                    <a:cubicBezTo>
                      <a:pt x="2898140" y="386080"/>
                      <a:pt x="2889250" y="383540"/>
                      <a:pt x="2874010" y="378460"/>
                    </a:cubicBezTo>
                    <a:cubicBezTo>
                      <a:pt x="2853690" y="372110"/>
                      <a:pt x="2821940" y="355600"/>
                      <a:pt x="2805430" y="335280"/>
                    </a:cubicBezTo>
                    <a:cubicBezTo>
                      <a:pt x="2788920" y="314960"/>
                      <a:pt x="2777490" y="284480"/>
                      <a:pt x="2776220" y="259080"/>
                    </a:cubicBezTo>
                    <a:cubicBezTo>
                      <a:pt x="2776220" y="233680"/>
                      <a:pt x="2785110" y="203200"/>
                      <a:pt x="2800350" y="181610"/>
                    </a:cubicBezTo>
                    <a:cubicBezTo>
                      <a:pt x="2814320" y="161290"/>
                      <a:pt x="2844800" y="142240"/>
                      <a:pt x="2865120" y="133350"/>
                    </a:cubicBezTo>
                    <a:cubicBezTo>
                      <a:pt x="2879090" y="128270"/>
                      <a:pt x="2890520" y="127000"/>
                      <a:pt x="2905760" y="128270"/>
                    </a:cubicBezTo>
                    <a:cubicBezTo>
                      <a:pt x="2927350" y="130810"/>
                      <a:pt x="2964180" y="143510"/>
                      <a:pt x="2981960" y="154940"/>
                    </a:cubicBezTo>
                    <a:cubicBezTo>
                      <a:pt x="2994660" y="163830"/>
                      <a:pt x="3002280" y="171450"/>
                      <a:pt x="3009900" y="185420"/>
                    </a:cubicBezTo>
                    <a:cubicBezTo>
                      <a:pt x="3020060" y="204470"/>
                      <a:pt x="3031490" y="238760"/>
                      <a:pt x="3030220" y="264160"/>
                    </a:cubicBezTo>
                    <a:cubicBezTo>
                      <a:pt x="3027680" y="289560"/>
                      <a:pt x="3016250" y="320040"/>
                      <a:pt x="2998470" y="339090"/>
                    </a:cubicBezTo>
                    <a:cubicBezTo>
                      <a:pt x="2981960" y="358140"/>
                      <a:pt x="2954020" y="374650"/>
                      <a:pt x="2928620" y="379730"/>
                    </a:cubicBezTo>
                    <a:cubicBezTo>
                      <a:pt x="2903220" y="384810"/>
                      <a:pt x="2871470" y="381000"/>
                      <a:pt x="2848610" y="369570"/>
                    </a:cubicBezTo>
                    <a:cubicBezTo>
                      <a:pt x="2824480" y="358140"/>
                      <a:pt x="2801620" y="331470"/>
                      <a:pt x="2790190" y="312420"/>
                    </a:cubicBezTo>
                    <a:cubicBezTo>
                      <a:pt x="2782570" y="299720"/>
                      <a:pt x="2778760" y="288290"/>
                      <a:pt x="2777490" y="273050"/>
                    </a:cubicBezTo>
                    <a:cubicBezTo>
                      <a:pt x="2776220" y="251460"/>
                      <a:pt x="2780030" y="215900"/>
                      <a:pt x="2792730" y="193040"/>
                    </a:cubicBezTo>
                    <a:cubicBezTo>
                      <a:pt x="2805430" y="171450"/>
                      <a:pt x="2824480" y="151130"/>
                      <a:pt x="2852420" y="138430"/>
                    </a:cubicBezTo>
                    <a:cubicBezTo>
                      <a:pt x="2891790" y="120650"/>
                      <a:pt x="2966720" y="119380"/>
                      <a:pt x="3020060" y="118110"/>
                    </a:cubicBezTo>
                    <a:cubicBezTo>
                      <a:pt x="3069590" y="116840"/>
                      <a:pt x="3117850" y="114300"/>
                      <a:pt x="3162300" y="127000"/>
                    </a:cubicBezTo>
                    <a:cubicBezTo>
                      <a:pt x="3206750" y="140970"/>
                      <a:pt x="3261360" y="162560"/>
                      <a:pt x="3288030" y="198120"/>
                    </a:cubicBezTo>
                    <a:cubicBezTo>
                      <a:pt x="3314700" y="233680"/>
                      <a:pt x="3319780" y="295910"/>
                      <a:pt x="3321050" y="342900"/>
                    </a:cubicBezTo>
                    <a:cubicBezTo>
                      <a:pt x="3322320" y="387350"/>
                      <a:pt x="3321050" y="438150"/>
                      <a:pt x="3298190" y="471170"/>
                    </a:cubicBezTo>
                    <a:cubicBezTo>
                      <a:pt x="3274060" y="504190"/>
                      <a:pt x="3234690" y="525780"/>
                      <a:pt x="3180080" y="541020"/>
                    </a:cubicBezTo>
                    <a:cubicBezTo>
                      <a:pt x="3082290" y="567690"/>
                      <a:pt x="2820670" y="568960"/>
                      <a:pt x="2739390" y="539750"/>
                    </a:cubicBezTo>
                    <a:cubicBezTo>
                      <a:pt x="2703830" y="525780"/>
                      <a:pt x="2684780" y="505460"/>
                      <a:pt x="2670810" y="481330"/>
                    </a:cubicBezTo>
                    <a:cubicBezTo>
                      <a:pt x="2658110" y="455930"/>
                      <a:pt x="2654300" y="416560"/>
                      <a:pt x="2659380" y="391160"/>
                    </a:cubicBezTo>
                    <a:cubicBezTo>
                      <a:pt x="2663190" y="370840"/>
                      <a:pt x="2672080" y="353060"/>
                      <a:pt x="2686050" y="337820"/>
                    </a:cubicBezTo>
                    <a:cubicBezTo>
                      <a:pt x="2705100" y="318770"/>
                      <a:pt x="2744470" y="299720"/>
                      <a:pt x="2766060" y="294640"/>
                    </a:cubicBezTo>
                    <a:cubicBezTo>
                      <a:pt x="2777490" y="290830"/>
                      <a:pt x="2785110" y="288290"/>
                      <a:pt x="2796540" y="293370"/>
                    </a:cubicBezTo>
                    <a:cubicBezTo>
                      <a:pt x="2816860" y="304800"/>
                      <a:pt x="2872740" y="367030"/>
                      <a:pt x="2865120" y="391160"/>
                    </a:cubicBezTo>
                    <a:cubicBezTo>
                      <a:pt x="2857500" y="416560"/>
                      <a:pt x="2790190" y="425450"/>
                      <a:pt x="2733040" y="436880"/>
                    </a:cubicBezTo>
                    <a:cubicBezTo>
                      <a:pt x="2632710" y="458470"/>
                      <a:pt x="2404110" y="435610"/>
                      <a:pt x="2313940" y="473710"/>
                    </a:cubicBezTo>
                    <a:cubicBezTo>
                      <a:pt x="2260600" y="496570"/>
                      <a:pt x="2239010" y="557530"/>
                      <a:pt x="2207260" y="566420"/>
                    </a:cubicBezTo>
                    <a:cubicBezTo>
                      <a:pt x="2185670" y="574040"/>
                      <a:pt x="2165350" y="568960"/>
                      <a:pt x="2146300" y="560070"/>
                    </a:cubicBezTo>
                    <a:cubicBezTo>
                      <a:pt x="2123440" y="549910"/>
                      <a:pt x="2091690" y="525780"/>
                      <a:pt x="2078990" y="500380"/>
                    </a:cubicBezTo>
                    <a:cubicBezTo>
                      <a:pt x="2065020" y="476250"/>
                      <a:pt x="2062480" y="436880"/>
                      <a:pt x="2067560" y="411480"/>
                    </a:cubicBezTo>
                    <a:cubicBezTo>
                      <a:pt x="2071370" y="389890"/>
                      <a:pt x="2080260" y="372110"/>
                      <a:pt x="2095500" y="356870"/>
                    </a:cubicBezTo>
                    <a:cubicBezTo>
                      <a:pt x="2113280" y="339090"/>
                      <a:pt x="2169160" y="332740"/>
                      <a:pt x="2174240" y="314960"/>
                    </a:cubicBezTo>
                    <a:cubicBezTo>
                      <a:pt x="2179320" y="300990"/>
                      <a:pt x="2152650" y="288290"/>
                      <a:pt x="2148840" y="265430"/>
                    </a:cubicBezTo>
                    <a:cubicBezTo>
                      <a:pt x="2141220" y="223520"/>
                      <a:pt x="2151380" y="123190"/>
                      <a:pt x="2171700" y="78740"/>
                    </a:cubicBezTo>
                    <a:cubicBezTo>
                      <a:pt x="2185670" y="48260"/>
                      <a:pt x="2211070" y="25400"/>
                      <a:pt x="2233930" y="12700"/>
                    </a:cubicBezTo>
                    <a:cubicBezTo>
                      <a:pt x="2251710" y="2540"/>
                      <a:pt x="2273300" y="0"/>
                      <a:pt x="2292350" y="0"/>
                    </a:cubicBezTo>
                    <a:cubicBezTo>
                      <a:pt x="2312670" y="0"/>
                      <a:pt x="2334260" y="6350"/>
                      <a:pt x="2350770" y="16510"/>
                    </a:cubicBezTo>
                    <a:cubicBezTo>
                      <a:pt x="2368550" y="25400"/>
                      <a:pt x="2383790" y="36830"/>
                      <a:pt x="2395220" y="57150"/>
                    </a:cubicBezTo>
                    <a:cubicBezTo>
                      <a:pt x="2415540" y="92710"/>
                      <a:pt x="2442210" y="175260"/>
                      <a:pt x="2429510" y="223520"/>
                    </a:cubicBezTo>
                    <a:cubicBezTo>
                      <a:pt x="2416810" y="269240"/>
                      <a:pt x="2377440" y="300990"/>
                      <a:pt x="2327910" y="342900"/>
                    </a:cubicBezTo>
                    <a:cubicBezTo>
                      <a:pt x="2246630" y="411480"/>
                      <a:pt x="2052320" y="544830"/>
                      <a:pt x="1957070" y="565150"/>
                    </a:cubicBezTo>
                    <a:cubicBezTo>
                      <a:pt x="1903730" y="577850"/>
                      <a:pt x="1861820" y="572770"/>
                      <a:pt x="1822450" y="551180"/>
                    </a:cubicBezTo>
                    <a:cubicBezTo>
                      <a:pt x="1776730" y="525780"/>
                      <a:pt x="1750060" y="438150"/>
                      <a:pt x="1708150" y="403860"/>
                    </a:cubicBezTo>
                    <a:cubicBezTo>
                      <a:pt x="1672590" y="374650"/>
                      <a:pt x="1629410" y="358140"/>
                      <a:pt x="1592580" y="346710"/>
                    </a:cubicBezTo>
                    <a:cubicBezTo>
                      <a:pt x="1562100" y="336550"/>
                      <a:pt x="1527810" y="344170"/>
                      <a:pt x="1504950" y="330200"/>
                    </a:cubicBezTo>
                    <a:cubicBezTo>
                      <a:pt x="1480820" y="316230"/>
                      <a:pt x="1456690" y="285750"/>
                      <a:pt x="1449070" y="259080"/>
                    </a:cubicBezTo>
                    <a:cubicBezTo>
                      <a:pt x="1440180" y="232410"/>
                      <a:pt x="1445260" y="193040"/>
                      <a:pt x="1454150" y="168910"/>
                    </a:cubicBezTo>
                    <a:cubicBezTo>
                      <a:pt x="1461770" y="149860"/>
                      <a:pt x="1470660" y="135890"/>
                      <a:pt x="1492250" y="121920"/>
                    </a:cubicBezTo>
                    <a:cubicBezTo>
                      <a:pt x="1535430" y="91440"/>
                      <a:pt x="1656080" y="52070"/>
                      <a:pt x="1728470" y="43180"/>
                    </a:cubicBezTo>
                    <a:cubicBezTo>
                      <a:pt x="1788160" y="35560"/>
                      <a:pt x="1844040" y="38100"/>
                      <a:pt x="1893570" y="55880"/>
                    </a:cubicBezTo>
                    <a:cubicBezTo>
                      <a:pt x="1941830" y="72390"/>
                      <a:pt x="1995170" y="105410"/>
                      <a:pt x="2024380" y="143510"/>
                    </a:cubicBezTo>
                    <a:cubicBezTo>
                      <a:pt x="2051050" y="179070"/>
                      <a:pt x="2072640" y="236220"/>
                      <a:pt x="2066290" y="276860"/>
                    </a:cubicBezTo>
                    <a:cubicBezTo>
                      <a:pt x="2061210" y="316230"/>
                      <a:pt x="2026920" y="356870"/>
                      <a:pt x="1993900" y="384810"/>
                    </a:cubicBezTo>
                    <a:cubicBezTo>
                      <a:pt x="1955800" y="415290"/>
                      <a:pt x="1906270" y="427990"/>
                      <a:pt x="1842770" y="445770"/>
                    </a:cubicBezTo>
                    <a:cubicBezTo>
                      <a:pt x="1736090" y="476250"/>
                      <a:pt x="1515110" y="508000"/>
                      <a:pt x="1412240" y="519430"/>
                    </a:cubicBezTo>
                    <a:cubicBezTo>
                      <a:pt x="1355090" y="527050"/>
                      <a:pt x="1324610" y="530860"/>
                      <a:pt x="1278890" y="528320"/>
                    </a:cubicBezTo>
                    <a:cubicBezTo>
                      <a:pt x="1233170" y="525780"/>
                      <a:pt x="1186180" y="519430"/>
                      <a:pt x="1140460" y="501650"/>
                    </a:cubicBezTo>
                    <a:cubicBezTo>
                      <a:pt x="1088390" y="482600"/>
                      <a:pt x="1027430" y="450850"/>
                      <a:pt x="985520" y="414020"/>
                    </a:cubicBezTo>
                    <a:cubicBezTo>
                      <a:pt x="947420" y="379730"/>
                      <a:pt x="904240" y="335280"/>
                      <a:pt x="896620" y="292100"/>
                    </a:cubicBezTo>
                    <a:cubicBezTo>
                      <a:pt x="889000" y="250190"/>
                      <a:pt x="905510" y="190500"/>
                      <a:pt x="934720" y="161290"/>
                    </a:cubicBezTo>
                    <a:cubicBezTo>
                      <a:pt x="969010" y="128270"/>
                      <a:pt x="1033780" y="125730"/>
                      <a:pt x="1101090" y="116840"/>
                    </a:cubicBezTo>
                    <a:cubicBezTo>
                      <a:pt x="1196340" y="105410"/>
                      <a:pt x="1390650" y="109220"/>
                      <a:pt x="1457960" y="120650"/>
                    </a:cubicBezTo>
                    <a:cubicBezTo>
                      <a:pt x="1485900" y="124460"/>
                      <a:pt x="1499870" y="128270"/>
                      <a:pt x="1516380" y="138430"/>
                    </a:cubicBezTo>
                    <a:cubicBezTo>
                      <a:pt x="1532890" y="147320"/>
                      <a:pt x="1549400" y="163830"/>
                      <a:pt x="1559560" y="180340"/>
                    </a:cubicBezTo>
                    <a:cubicBezTo>
                      <a:pt x="1569720" y="196850"/>
                      <a:pt x="1577340" y="218440"/>
                      <a:pt x="1578610" y="238760"/>
                    </a:cubicBezTo>
                    <a:cubicBezTo>
                      <a:pt x="1579880" y="257810"/>
                      <a:pt x="1576070" y="280670"/>
                      <a:pt x="1567180" y="298450"/>
                    </a:cubicBezTo>
                    <a:cubicBezTo>
                      <a:pt x="1559560" y="316230"/>
                      <a:pt x="1545590" y="334010"/>
                      <a:pt x="1530350" y="346710"/>
                    </a:cubicBezTo>
                    <a:cubicBezTo>
                      <a:pt x="1515110" y="358140"/>
                      <a:pt x="1503680" y="361950"/>
                      <a:pt x="1475740" y="372110"/>
                    </a:cubicBezTo>
                    <a:cubicBezTo>
                      <a:pt x="1400810" y="397510"/>
                      <a:pt x="1177290" y="450850"/>
                      <a:pt x="1049020" y="480060"/>
                    </a:cubicBezTo>
                    <a:cubicBezTo>
                      <a:pt x="944880" y="504190"/>
                      <a:pt x="849630" y="508000"/>
                      <a:pt x="765810" y="537210"/>
                    </a:cubicBezTo>
                    <a:cubicBezTo>
                      <a:pt x="693420" y="562610"/>
                      <a:pt x="619760" y="621030"/>
                      <a:pt x="572770" y="635000"/>
                    </a:cubicBezTo>
                    <a:cubicBezTo>
                      <a:pt x="547370" y="642620"/>
                      <a:pt x="530860" y="645160"/>
                      <a:pt x="511810" y="642620"/>
                    </a:cubicBezTo>
                    <a:cubicBezTo>
                      <a:pt x="492760" y="640080"/>
                      <a:pt x="471170" y="632460"/>
                      <a:pt x="454660" y="621030"/>
                    </a:cubicBezTo>
                    <a:cubicBezTo>
                      <a:pt x="439420" y="609600"/>
                      <a:pt x="422910" y="594360"/>
                      <a:pt x="415290" y="575310"/>
                    </a:cubicBezTo>
                    <a:cubicBezTo>
                      <a:pt x="403860" y="551180"/>
                      <a:pt x="397510" y="515620"/>
                      <a:pt x="403860" y="486410"/>
                    </a:cubicBezTo>
                    <a:cubicBezTo>
                      <a:pt x="411480" y="452120"/>
                      <a:pt x="443230" y="416560"/>
                      <a:pt x="469900" y="386080"/>
                    </a:cubicBezTo>
                    <a:cubicBezTo>
                      <a:pt x="496570" y="353060"/>
                      <a:pt x="530860" y="321310"/>
                      <a:pt x="565150" y="295910"/>
                    </a:cubicBezTo>
                    <a:cubicBezTo>
                      <a:pt x="600710" y="271780"/>
                      <a:pt x="636270" y="254000"/>
                      <a:pt x="678180" y="236220"/>
                    </a:cubicBezTo>
                    <a:cubicBezTo>
                      <a:pt x="726440" y="217170"/>
                      <a:pt x="800100" y="190500"/>
                      <a:pt x="840740" y="189230"/>
                    </a:cubicBezTo>
                    <a:cubicBezTo>
                      <a:pt x="866140" y="189230"/>
                      <a:pt x="882650" y="193040"/>
                      <a:pt x="900430" y="204470"/>
                    </a:cubicBezTo>
                    <a:cubicBezTo>
                      <a:pt x="922020" y="218440"/>
                      <a:pt x="948690" y="246380"/>
                      <a:pt x="958850" y="273050"/>
                    </a:cubicBezTo>
                    <a:cubicBezTo>
                      <a:pt x="967740" y="299720"/>
                      <a:pt x="965200" y="339090"/>
                      <a:pt x="957580" y="363220"/>
                    </a:cubicBezTo>
                    <a:cubicBezTo>
                      <a:pt x="951230" y="383540"/>
                      <a:pt x="937260" y="400050"/>
                      <a:pt x="922020" y="412750"/>
                    </a:cubicBezTo>
                    <a:cubicBezTo>
                      <a:pt x="906780" y="425450"/>
                      <a:pt x="896620" y="433070"/>
                      <a:pt x="867410" y="440690"/>
                    </a:cubicBezTo>
                    <a:cubicBezTo>
                      <a:pt x="788670" y="459740"/>
                      <a:pt x="508000" y="430530"/>
                      <a:pt x="393700" y="452120"/>
                    </a:cubicBezTo>
                    <a:cubicBezTo>
                      <a:pt x="327660" y="464820"/>
                      <a:pt x="293370" y="497840"/>
                      <a:pt x="240030" y="508000"/>
                    </a:cubicBezTo>
                    <a:cubicBezTo>
                      <a:pt x="186690" y="519430"/>
                      <a:pt x="113030" y="539750"/>
                      <a:pt x="73660" y="516890"/>
                    </a:cubicBezTo>
                    <a:cubicBezTo>
                      <a:pt x="35560" y="494030"/>
                      <a:pt x="12700" y="421640"/>
                      <a:pt x="6350" y="373380"/>
                    </a:cubicBezTo>
                    <a:cubicBezTo>
                      <a:pt x="0" y="328930"/>
                      <a:pt x="13970" y="285750"/>
                      <a:pt x="29210" y="240030"/>
                    </a:cubicBezTo>
                    <a:cubicBezTo>
                      <a:pt x="46990" y="185420"/>
                      <a:pt x="82550" y="107950"/>
                      <a:pt x="114300" y="69850"/>
                    </a:cubicBezTo>
                    <a:cubicBezTo>
                      <a:pt x="137160" y="43180"/>
                      <a:pt x="161290" y="24130"/>
                      <a:pt x="187960" y="16510"/>
                    </a:cubicBezTo>
                    <a:cubicBezTo>
                      <a:pt x="215900" y="10160"/>
                      <a:pt x="254000" y="16510"/>
                      <a:pt x="278130" y="26670"/>
                    </a:cubicBezTo>
                    <a:cubicBezTo>
                      <a:pt x="297180" y="34290"/>
                      <a:pt x="312420" y="49530"/>
                      <a:pt x="323850" y="66040"/>
                    </a:cubicBezTo>
                    <a:cubicBezTo>
                      <a:pt x="335280" y="82550"/>
                      <a:pt x="344170" y="101600"/>
                      <a:pt x="346710" y="121920"/>
                    </a:cubicBezTo>
                    <a:cubicBezTo>
                      <a:pt x="347980" y="148590"/>
                      <a:pt x="326390" y="210820"/>
                      <a:pt x="326390" y="210820"/>
                    </a:cubicBezTo>
                  </a:path>
                </a:pathLst>
              </a:custGeom>
              <a:solidFill>
                <a:srgbClr val="ECECFF"/>
              </a:solidFill>
              <a:ln cap="sq">
                <a:noFill/>
                <a:prstDash val="solid"/>
                <a:miter/>
              </a:ln>
            </p:spPr>
          </p:sp>
        </p:grpSp>
        <p:grpSp>
          <p:nvGrpSpPr>
            <p:cNvPr id="48" name="Group 48"/>
            <p:cNvGrpSpPr/>
            <p:nvPr/>
          </p:nvGrpSpPr>
          <p:grpSpPr>
            <a:xfrm>
              <a:off x="2578772" y="5270907"/>
              <a:ext cx="2865149" cy="779643"/>
              <a:chOff x="0" y="0"/>
              <a:chExt cx="2254250" cy="613410"/>
            </a:xfrm>
          </p:grpSpPr>
          <p:sp>
            <p:nvSpPr>
              <p:cNvPr id="49" name="Freeform 49"/>
              <p:cNvSpPr/>
              <p:nvPr/>
            </p:nvSpPr>
            <p:spPr>
              <a:xfrm>
                <a:off x="38100" y="46990"/>
                <a:ext cx="2165350" cy="528320"/>
              </a:xfrm>
              <a:custGeom>
                <a:avLst/>
                <a:gdLst/>
                <a:ahLst/>
                <a:cxnLst/>
                <a:rect l="l" t="t" r="r" b="b"/>
                <a:pathLst>
                  <a:path w="2165350" h="528320">
                    <a:moveTo>
                      <a:pt x="266700" y="172720"/>
                    </a:moveTo>
                    <a:cubicBezTo>
                      <a:pt x="262890" y="361950"/>
                      <a:pt x="262890" y="378460"/>
                      <a:pt x="251460" y="396240"/>
                    </a:cubicBezTo>
                    <a:cubicBezTo>
                      <a:pt x="238760" y="419100"/>
                      <a:pt x="210820" y="445770"/>
                      <a:pt x="184150" y="455930"/>
                    </a:cubicBezTo>
                    <a:cubicBezTo>
                      <a:pt x="157480" y="466090"/>
                      <a:pt x="120650" y="466090"/>
                      <a:pt x="93980" y="455930"/>
                    </a:cubicBezTo>
                    <a:cubicBezTo>
                      <a:pt x="67310" y="445770"/>
                      <a:pt x="39370" y="419100"/>
                      <a:pt x="26670" y="396240"/>
                    </a:cubicBezTo>
                    <a:cubicBezTo>
                      <a:pt x="15240" y="378460"/>
                      <a:pt x="11430" y="361950"/>
                      <a:pt x="12700" y="337820"/>
                    </a:cubicBezTo>
                    <a:cubicBezTo>
                      <a:pt x="13970" y="299720"/>
                      <a:pt x="30480" y="231140"/>
                      <a:pt x="59690" y="190500"/>
                    </a:cubicBezTo>
                    <a:cubicBezTo>
                      <a:pt x="90170" y="149860"/>
                      <a:pt x="148590" y="113030"/>
                      <a:pt x="194310" y="93980"/>
                    </a:cubicBezTo>
                    <a:cubicBezTo>
                      <a:pt x="234950" y="77470"/>
                      <a:pt x="275590" y="77470"/>
                      <a:pt x="320040" y="76200"/>
                    </a:cubicBezTo>
                    <a:cubicBezTo>
                      <a:pt x="372110" y="76200"/>
                      <a:pt x="450850" y="64770"/>
                      <a:pt x="487680" y="95250"/>
                    </a:cubicBezTo>
                    <a:cubicBezTo>
                      <a:pt x="527050" y="128270"/>
                      <a:pt x="556260" y="231140"/>
                      <a:pt x="543560" y="278130"/>
                    </a:cubicBezTo>
                    <a:cubicBezTo>
                      <a:pt x="532130" y="317500"/>
                      <a:pt x="474980" y="360680"/>
                      <a:pt x="444500" y="368300"/>
                    </a:cubicBezTo>
                    <a:cubicBezTo>
                      <a:pt x="426720" y="374650"/>
                      <a:pt x="403860" y="350520"/>
                      <a:pt x="392430" y="358140"/>
                    </a:cubicBezTo>
                    <a:cubicBezTo>
                      <a:pt x="379730" y="365760"/>
                      <a:pt x="386080" y="400050"/>
                      <a:pt x="375920" y="416560"/>
                    </a:cubicBezTo>
                    <a:cubicBezTo>
                      <a:pt x="365760" y="433070"/>
                      <a:pt x="351790" y="450850"/>
                      <a:pt x="334010" y="461010"/>
                    </a:cubicBezTo>
                    <a:cubicBezTo>
                      <a:pt x="311150" y="473710"/>
                      <a:pt x="271780" y="481330"/>
                      <a:pt x="245110" y="478790"/>
                    </a:cubicBezTo>
                    <a:cubicBezTo>
                      <a:pt x="224790" y="477520"/>
                      <a:pt x="205740" y="468630"/>
                      <a:pt x="189230" y="455930"/>
                    </a:cubicBezTo>
                    <a:cubicBezTo>
                      <a:pt x="170180" y="439420"/>
                      <a:pt x="148590" y="400050"/>
                      <a:pt x="140970" y="379730"/>
                    </a:cubicBezTo>
                    <a:cubicBezTo>
                      <a:pt x="137160" y="368300"/>
                      <a:pt x="135890" y="361950"/>
                      <a:pt x="138430" y="349250"/>
                    </a:cubicBezTo>
                    <a:cubicBezTo>
                      <a:pt x="144780" y="322580"/>
                      <a:pt x="173990" y="266700"/>
                      <a:pt x="203200" y="236220"/>
                    </a:cubicBezTo>
                    <a:cubicBezTo>
                      <a:pt x="232410" y="205740"/>
                      <a:pt x="270510" y="180340"/>
                      <a:pt x="313690" y="165100"/>
                    </a:cubicBezTo>
                    <a:cubicBezTo>
                      <a:pt x="361950" y="146050"/>
                      <a:pt x="406400" y="148590"/>
                      <a:pt x="481330" y="139700"/>
                    </a:cubicBezTo>
                    <a:cubicBezTo>
                      <a:pt x="631190" y="121920"/>
                      <a:pt x="1055370" y="67310"/>
                      <a:pt x="1155700" y="81280"/>
                    </a:cubicBezTo>
                    <a:cubicBezTo>
                      <a:pt x="1186180" y="85090"/>
                      <a:pt x="1196340" y="91440"/>
                      <a:pt x="1212850" y="102870"/>
                    </a:cubicBezTo>
                    <a:cubicBezTo>
                      <a:pt x="1229360" y="114300"/>
                      <a:pt x="1244600" y="128270"/>
                      <a:pt x="1253490" y="148590"/>
                    </a:cubicBezTo>
                    <a:cubicBezTo>
                      <a:pt x="1263650" y="171450"/>
                      <a:pt x="1268730" y="212090"/>
                      <a:pt x="1264920" y="237490"/>
                    </a:cubicBezTo>
                    <a:cubicBezTo>
                      <a:pt x="1261110" y="259080"/>
                      <a:pt x="1249680" y="276860"/>
                      <a:pt x="1235710" y="290830"/>
                    </a:cubicBezTo>
                    <a:cubicBezTo>
                      <a:pt x="1223010" y="306070"/>
                      <a:pt x="1210310" y="316230"/>
                      <a:pt x="1186180" y="326390"/>
                    </a:cubicBezTo>
                    <a:cubicBezTo>
                      <a:pt x="1136650" y="345440"/>
                      <a:pt x="1022350" y="355600"/>
                      <a:pt x="943610" y="364490"/>
                    </a:cubicBezTo>
                    <a:cubicBezTo>
                      <a:pt x="869950" y="372110"/>
                      <a:pt x="806450" y="365760"/>
                      <a:pt x="727710" y="377190"/>
                    </a:cubicBezTo>
                    <a:cubicBezTo>
                      <a:pt x="629920" y="392430"/>
                      <a:pt x="464820" y="459740"/>
                      <a:pt x="401320" y="454660"/>
                    </a:cubicBezTo>
                    <a:cubicBezTo>
                      <a:pt x="374650" y="452120"/>
                      <a:pt x="361950" y="441960"/>
                      <a:pt x="345440" y="430530"/>
                    </a:cubicBezTo>
                    <a:cubicBezTo>
                      <a:pt x="330200" y="419100"/>
                      <a:pt x="314960" y="403860"/>
                      <a:pt x="307340" y="383540"/>
                    </a:cubicBezTo>
                    <a:cubicBezTo>
                      <a:pt x="297180" y="360680"/>
                      <a:pt x="290830" y="321310"/>
                      <a:pt x="298450" y="294640"/>
                    </a:cubicBezTo>
                    <a:cubicBezTo>
                      <a:pt x="306070" y="267970"/>
                      <a:pt x="326390" y="237490"/>
                      <a:pt x="351790" y="222250"/>
                    </a:cubicBezTo>
                    <a:cubicBezTo>
                      <a:pt x="383540" y="203200"/>
                      <a:pt x="425450" y="209550"/>
                      <a:pt x="481330" y="205740"/>
                    </a:cubicBezTo>
                    <a:cubicBezTo>
                      <a:pt x="585470" y="198120"/>
                      <a:pt x="778510" y="208280"/>
                      <a:pt x="928370" y="199390"/>
                    </a:cubicBezTo>
                    <a:cubicBezTo>
                      <a:pt x="1079500" y="190500"/>
                      <a:pt x="1245870" y="151130"/>
                      <a:pt x="1381760" y="148590"/>
                    </a:cubicBezTo>
                    <a:cubicBezTo>
                      <a:pt x="1493520" y="146050"/>
                      <a:pt x="1609090" y="173990"/>
                      <a:pt x="1689100" y="171450"/>
                    </a:cubicBezTo>
                    <a:cubicBezTo>
                      <a:pt x="1739900" y="170180"/>
                      <a:pt x="1793240" y="134620"/>
                      <a:pt x="1816100" y="153670"/>
                    </a:cubicBezTo>
                    <a:cubicBezTo>
                      <a:pt x="1840230" y="173990"/>
                      <a:pt x="1842770" y="269240"/>
                      <a:pt x="1821180" y="298450"/>
                    </a:cubicBezTo>
                    <a:cubicBezTo>
                      <a:pt x="1800860" y="327660"/>
                      <a:pt x="1744980" y="336550"/>
                      <a:pt x="1696720" y="334010"/>
                    </a:cubicBezTo>
                    <a:cubicBezTo>
                      <a:pt x="1624330" y="330200"/>
                      <a:pt x="1484630" y="273050"/>
                      <a:pt x="1435100" y="232410"/>
                    </a:cubicBezTo>
                    <a:cubicBezTo>
                      <a:pt x="1407160" y="208280"/>
                      <a:pt x="1393190" y="181610"/>
                      <a:pt x="1385570" y="156210"/>
                    </a:cubicBezTo>
                    <a:cubicBezTo>
                      <a:pt x="1380490" y="135890"/>
                      <a:pt x="1380490" y="115570"/>
                      <a:pt x="1388110" y="95250"/>
                    </a:cubicBezTo>
                    <a:cubicBezTo>
                      <a:pt x="1397000" y="71120"/>
                      <a:pt x="1421130" y="38100"/>
                      <a:pt x="1441450" y="22860"/>
                    </a:cubicBezTo>
                    <a:cubicBezTo>
                      <a:pt x="1459230" y="10160"/>
                      <a:pt x="1471930" y="5080"/>
                      <a:pt x="1498600" y="3810"/>
                    </a:cubicBezTo>
                    <a:cubicBezTo>
                      <a:pt x="1563370" y="0"/>
                      <a:pt x="1742440" y="69850"/>
                      <a:pt x="1827530" y="80010"/>
                    </a:cubicBezTo>
                    <a:cubicBezTo>
                      <a:pt x="1880870" y="87630"/>
                      <a:pt x="1912620" y="76200"/>
                      <a:pt x="1957070" y="85090"/>
                    </a:cubicBezTo>
                    <a:cubicBezTo>
                      <a:pt x="2011680" y="93980"/>
                      <a:pt x="2094230" y="109220"/>
                      <a:pt x="2127250" y="144780"/>
                    </a:cubicBezTo>
                    <a:cubicBezTo>
                      <a:pt x="2156460" y="175260"/>
                      <a:pt x="2162810" y="223520"/>
                      <a:pt x="2164080" y="270510"/>
                    </a:cubicBezTo>
                    <a:cubicBezTo>
                      <a:pt x="2165350" y="330200"/>
                      <a:pt x="2155190" y="433070"/>
                      <a:pt x="2118360" y="473710"/>
                    </a:cubicBezTo>
                    <a:cubicBezTo>
                      <a:pt x="2085340" y="506730"/>
                      <a:pt x="2037080" y="506730"/>
                      <a:pt x="1973580" y="514350"/>
                    </a:cubicBezTo>
                    <a:cubicBezTo>
                      <a:pt x="1852930" y="528320"/>
                      <a:pt x="1645920" y="494030"/>
                      <a:pt x="1441450" y="488950"/>
                    </a:cubicBezTo>
                    <a:cubicBezTo>
                      <a:pt x="1165860" y="483870"/>
                      <a:pt x="652780" y="506730"/>
                      <a:pt x="464820" y="492760"/>
                    </a:cubicBezTo>
                    <a:cubicBezTo>
                      <a:pt x="388620" y="486410"/>
                      <a:pt x="353060" y="485140"/>
                      <a:pt x="304800" y="466090"/>
                    </a:cubicBezTo>
                    <a:cubicBezTo>
                      <a:pt x="259080" y="448310"/>
                      <a:pt x="224790" y="415290"/>
                      <a:pt x="181610" y="383540"/>
                    </a:cubicBezTo>
                    <a:cubicBezTo>
                      <a:pt x="130810" y="344170"/>
                      <a:pt x="34290" y="288290"/>
                      <a:pt x="22860" y="245110"/>
                    </a:cubicBezTo>
                    <a:cubicBezTo>
                      <a:pt x="15240" y="218440"/>
                      <a:pt x="33020" y="189230"/>
                      <a:pt x="48260" y="168910"/>
                    </a:cubicBezTo>
                    <a:cubicBezTo>
                      <a:pt x="63500" y="147320"/>
                      <a:pt x="90170" y="129540"/>
                      <a:pt x="115570" y="121920"/>
                    </a:cubicBezTo>
                    <a:cubicBezTo>
                      <a:pt x="139700" y="115570"/>
                      <a:pt x="175260" y="120650"/>
                      <a:pt x="196850" y="125730"/>
                    </a:cubicBezTo>
                    <a:cubicBezTo>
                      <a:pt x="210820" y="130810"/>
                      <a:pt x="220980" y="135890"/>
                      <a:pt x="231140" y="147320"/>
                    </a:cubicBezTo>
                    <a:cubicBezTo>
                      <a:pt x="247650" y="162560"/>
                      <a:pt x="267970" y="195580"/>
                      <a:pt x="274320" y="215900"/>
                    </a:cubicBezTo>
                    <a:cubicBezTo>
                      <a:pt x="278130" y="231140"/>
                      <a:pt x="279400" y="242570"/>
                      <a:pt x="276860" y="257810"/>
                    </a:cubicBezTo>
                    <a:cubicBezTo>
                      <a:pt x="271780" y="279400"/>
                      <a:pt x="260350" y="312420"/>
                      <a:pt x="242570" y="331470"/>
                    </a:cubicBezTo>
                    <a:cubicBezTo>
                      <a:pt x="224790" y="350520"/>
                      <a:pt x="193040" y="364490"/>
                      <a:pt x="171450" y="369570"/>
                    </a:cubicBezTo>
                    <a:cubicBezTo>
                      <a:pt x="156210" y="373380"/>
                      <a:pt x="143510" y="372110"/>
                      <a:pt x="130810" y="369570"/>
                    </a:cubicBezTo>
                    <a:cubicBezTo>
                      <a:pt x="116840" y="368300"/>
                      <a:pt x="104140" y="365760"/>
                      <a:pt x="91440" y="356870"/>
                    </a:cubicBezTo>
                    <a:cubicBezTo>
                      <a:pt x="72390" y="345440"/>
                      <a:pt x="45720" y="321310"/>
                      <a:pt x="35560" y="298450"/>
                    </a:cubicBezTo>
                    <a:cubicBezTo>
                      <a:pt x="24130" y="275590"/>
                      <a:pt x="20320" y="242570"/>
                      <a:pt x="25400" y="218440"/>
                    </a:cubicBezTo>
                    <a:cubicBezTo>
                      <a:pt x="31750" y="193040"/>
                      <a:pt x="48260" y="165100"/>
                      <a:pt x="67310" y="148590"/>
                    </a:cubicBezTo>
                    <a:cubicBezTo>
                      <a:pt x="86360" y="132080"/>
                      <a:pt x="116840" y="119380"/>
                      <a:pt x="142240" y="118110"/>
                    </a:cubicBezTo>
                    <a:cubicBezTo>
                      <a:pt x="167640" y="116840"/>
                      <a:pt x="199390" y="124460"/>
                      <a:pt x="220980" y="138430"/>
                    </a:cubicBezTo>
                    <a:cubicBezTo>
                      <a:pt x="242570" y="153670"/>
                      <a:pt x="261620" y="182880"/>
                      <a:pt x="270510" y="203200"/>
                    </a:cubicBezTo>
                    <a:cubicBezTo>
                      <a:pt x="276860" y="217170"/>
                      <a:pt x="275590" y="243840"/>
                      <a:pt x="276860" y="243840"/>
                    </a:cubicBezTo>
                    <a:cubicBezTo>
                      <a:pt x="278130" y="243840"/>
                      <a:pt x="260350" y="173990"/>
                      <a:pt x="274320" y="165100"/>
                    </a:cubicBezTo>
                    <a:cubicBezTo>
                      <a:pt x="295910" y="151130"/>
                      <a:pt x="359410" y="220980"/>
                      <a:pt x="441960" y="238760"/>
                    </a:cubicBezTo>
                    <a:cubicBezTo>
                      <a:pt x="633730" y="278130"/>
                      <a:pt x="1206500" y="227330"/>
                      <a:pt x="1454150" y="236220"/>
                    </a:cubicBezTo>
                    <a:cubicBezTo>
                      <a:pt x="1597660" y="241300"/>
                      <a:pt x="1709420" y="233680"/>
                      <a:pt x="1794510" y="260350"/>
                    </a:cubicBezTo>
                    <a:cubicBezTo>
                      <a:pt x="1851660" y="278130"/>
                      <a:pt x="1929130" y="326390"/>
                      <a:pt x="1926590" y="337820"/>
                    </a:cubicBezTo>
                    <a:cubicBezTo>
                      <a:pt x="1922780" y="349250"/>
                      <a:pt x="1847850" y="340360"/>
                      <a:pt x="1794510" y="332740"/>
                    </a:cubicBezTo>
                    <a:cubicBezTo>
                      <a:pt x="1708150" y="320040"/>
                      <a:pt x="1521460" y="275590"/>
                      <a:pt x="1461770" y="247650"/>
                    </a:cubicBezTo>
                    <a:cubicBezTo>
                      <a:pt x="1436370" y="234950"/>
                      <a:pt x="1424940" y="226060"/>
                      <a:pt x="1412240" y="210820"/>
                    </a:cubicBezTo>
                    <a:cubicBezTo>
                      <a:pt x="1399540" y="195580"/>
                      <a:pt x="1389380" y="177800"/>
                      <a:pt x="1385570" y="156210"/>
                    </a:cubicBezTo>
                    <a:cubicBezTo>
                      <a:pt x="1381760" y="130810"/>
                      <a:pt x="1385570" y="91440"/>
                      <a:pt x="1399540" y="67310"/>
                    </a:cubicBezTo>
                    <a:cubicBezTo>
                      <a:pt x="1413510" y="43180"/>
                      <a:pt x="1442720" y="19050"/>
                      <a:pt x="1469390" y="10160"/>
                    </a:cubicBezTo>
                    <a:cubicBezTo>
                      <a:pt x="1494790" y="0"/>
                      <a:pt x="1524000" y="2540"/>
                      <a:pt x="1555750" y="7620"/>
                    </a:cubicBezTo>
                    <a:cubicBezTo>
                      <a:pt x="1600200" y="16510"/>
                      <a:pt x="1654810" y="53340"/>
                      <a:pt x="1705610" y="68580"/>
                    </a:cubicBezTo>
                    <a:cubicBezTo>
                      <a:pt x="1753870" y="83820"/>
                      <a:pt x="1803400" y="80010"/>
                      <a:pt x="1850390" y="97790"/>
                    </a:cubicBezTo>
                    <a:cubicBezTo>
                      <a:pt x="1901190" y="115570"/>
                      <a:pt x="1981200" y="135890"/>
                      <a:pt x="1997710" y="179070"/>
                    </a:cubicBezTo>
                    <a:cubicBezTo>
                      <a:pt x="2015490" y="227330"/>
                      <a:pt x="1963420" y="345440"/>
                      <a:pt x="1922780" y="384810"/>
                    </a:cubicBezTo>
                    <a:cubicBezTo>
                      <a:pt x="1891030" y="414020"/>
                      <a:pt x="1844040" y="415290"/>
                      <a:pt x="1799590" y="421640"/>
                    </a:cubicBezTo>
                    <a:cubicBezTo>
                      <a:pt x="1748790" y="430530"/>
                      <a:pt x="1692910" y="426720"/>
                      <a:pt x="1637030" y="424180"/>
                    </a:cubicBezTo>
                    <a:cubicBezTo>
                      <a:pt x="1577340" y="420370"/>
                      <a:pt x="1527810" y="403860"/>
                      <a:pt x="1450340" y="403860"/>
                    </a:cubicBezTo>
                    <a:cubicBezTo>
                      <a:pt x="1323340" y="402590"/>
                      <a:pt x="1094740" y="443230"/>
                      <a:pt x="948690" y="452120"/>
                    </a:cubicBezTo>
                    <a:cubicBezTo>
                      <a:pt x="836930" y="459740"/>
                      <a:pt x="732790" y="464820"/>
                      <a:pt x="648970" y="459740"/>
                    </a:cubicBezTo>
                    <a:cubicBezTo>
                      <a:pt x="586740" y="455930"/>
                      <a:pt x="534670" y="434340"/>
                      <a:pt x="490220" y="435610"/>
                    </a:cubicBezTo>
                    <a:cubicBezTo>
                      <a:pt x="455930" y="436880"/>
                      <a:pt x="427990" y="455930"/>
                      <a:pt x="401320" y="454660"/>
                    </a:cubicBezTo>
                    <a:cubicBezTo>
                      <a:pt x="381000" y="452120"/>
                      <a:pt x="361950" y="441960"/>
                      <a:pt x="345440" y="430530"/>
                    </a:cubicBezTo>
                    <a:cubicBezTo>
                      <a:pt x="330200" y="419100"/>
                      <a:pt x="314960" y="403860"/>
                      <a:pt x="307340" y="383540"/>
                    </a:cubicBezTo>
                    <a:cubicBezTo>
                      <a:pt x="297180" y="360680"/>
                      <a:pt x="293370" y="320040"/>
                      <a:pt x="298450" y="294640"/>
                    </a:cubicBezTo>
                    <a:cubicBezTo>
                      <a:pt x="303530" y="273050"/>
                      <a:pt x="313690" y="256540"/>
                      <a:pt x="328930" y="241300"/>
                    </a:cubicBezTo>
                    <a:cubicBezTo>
                      <a:pt x="347980" y="222250"/>
                      <a:pt x="373380" y="209550"/>
                      <a:pt x="410210" y="194310"/>
                    </a:cubicBezTo>
                    <a:cubicBezTo>
                      <a:pt x="478790" y="167640"/>
                      <a:pt x="601980" y="142240"/>
                      <a:pt x="711200" y="124460"/>
                    </a:cubicBezTo>
                    <a:cubicBezTo>
                      <a:pt x="838200" y="102870"/>
                      <a:pt x="1049020" y="80010"/>
                      <a:pt x="1125220" y="81280"/>
                    </a:cubicBezTo>
                    <a:cubicBezTo>
                      <a:pt x="1154430" y="81280"/>
                      <a:pt x="1167130" y="81280"/>
                      <a:pt x="1186180" y="88900"/>
                    </a:cubicBezTo>
                    <a:cubicBezTo>
                      <a:pt x="1203960" y="95250"/>
                      <a:pt x="1223010" y="107950"/>
                      <a:pt x="1235710" y="123190"/>
                    </a:cubicBezTo>
                    <a:cubicBezTo>
                      <a:pt x="1248410" y="137160"/>
                      <a:pt x="1259840" y="157480"/>
                      <a:pt x="1263650" y="176530"/>
                    </a:cubicBezTo>
                    <a:cubicBezTo>
                      <a:pt x="1268730" y="195580"/>
                      <a:pt x="1271270" y="217170"/>
                      <a:pt x="1264920" y="237490"/>
                    </a:cubicBezTo>
                    <a:cubicBezTo>
                      <a:pt x="1257300" y="261620"/>
                      <a:pt x="1235710" y="294640"/>
                      <a:pt x="1212850" y="311150"/>
                    </a:cubicBezTo>
                    <a:cubicBezTo>
                      <a:pt x="1192530" y="327660"/>
                      <a:pt x="1173480" y="328930"/>
                      <a:pt x="1135380" y="336550"/>
                    </a:cubicBezTo>
                    <a:cubicBezTo>
                      <a:pt x="1037590" y="356870"/>
                      <a:pt x="732790" y="393700"/>
                      <a:pt x="596900" y="389890"/>
                    </a:cubicBezTo>
                    <a:cubicBezTo>
                      <a:pt x="511810" y="387350"/>
                      <a:pt x="430530" y="336550"/>
                      <a:pt x="392430" y="358140"/>
                    </a:cubicBezTo>
                    <a:cubicBezTo>
                      <a:pt x="367030" y="372110"/>
                      <a:pt x="377190" y="420370"/>
                      <a:pt x="356870" y="440690"/>
                    </a:cubicBezTo>
                    <a:cubicBezTo>
                      <a:pt x="337820" y="461010"/>
                      <a:pt x="304800" y="477520"/>
                      <a:pt x="276860" y="480060"/>
                    </a:cubicBezTo>
                    <a:cubicBezTo>
                      <a:pt x="248920" y="482600"/>
                      <a:pt x="210820" y="469900"/>
                      <a:pt x="189230" y="455930"/>
                    </a:cubicBezTo>
                    <a:cubicBezTo>
                      <a:pt x="171450" y="444500"/>
                      <a:pt x="160020" y="426720"/>
                      <a:pt x="151130" y="408940"/>
                    </a:cubicBezTo>
                    <a:cubicBezTo>
                      <a:pt x="142240" y="391160"/>
                      <a:pt x="138430" y="370840"/>
                      <a:pt x="138430" y="349250"/>
                    </a:cubicBezTo>
                    <a:cubicBezTo>
                      <a:pt x="138430" y="322580"/>
                      <a:pt x="137160" y="279400"/>
                      <a:pt x="157480" y="259080"/>
                    </a:cubicBezTo>
                    <a:cubicBezTo>
                      <a:pt x="184150" y="233680"/>
                      <a:pt x="269240" y="218440"/>
                      <a:pt x="312420" y="231140"/>
                    </a:cubicBezTo>
                    <a:cubicBezTo>
                      <a:pt x="350520" y="243840"/>
                      <a:pt x="411480" y="306070"/>
                      <a:pt x="405130" y="323850"/>
                    </a:cubicBezTo>
                    <a:cubicBezTo>
                      <a:pt x="398780" y="341630"/>
                      <a:pt x="294640" y="316230"/>
                      <a:pt x="266700" y="337820"/>
                    </a:cubicBezTo>
                    <a:cubicBezTo>
                      <a:pt x="243840" y="354330"/>
                      <a:pt x="250190" y="401320"/>
                      <a:pt x="233680" y="421640"/>
                    </a:cubicBezTo>
                    <a:cubicBezTo>
                      <a:pt x="220980" y="438150"/>
                      <a:pt x="201930" y="449580"/>
                      <a:pt x="184150" y="455930"/>
                    </a:cubicBezTo>
                    <a:cubicBezTo>
                      <a:pt x="165100" y="463550"/>
                      <a:pt x="143510" y="466090"/>
                      <a:pt x="123190" y="463550"/>
                    </a:cubicBezTo>
                    <a:cubicBezTo>
                      <a:pt x="104140" y="461010"/>
                      <a:pt x="82550" y="453390"/>
                      <a:pt x="67310" y="441960"/>
                    </a:cubicBezTo>
                    <a:cubicBezTo>
                      <a:pt x="50800" y="430530"/>
                      <a:pt x="35560" y="414020"/>
                      <a:pt x="26670" y="396240"/>
                    </a:cubicBezTo>
                    <a:cubicBezTo>
                      <a:pt x="17780" y="379730"/>
                      <a:pt x="15240" y="363220"/>
                      <a:pt x="12700" y="337820"/>
                    </a:cubicBezTo>
                    <a:cubicBezTo>
                      <a:pt x="6350" y="292100"/>
                      <a:pt x="0" y="190500"/>
                      <a:pt x="15240" y="142240"/>
                    </a:cubicBezTo>
                    <a:cubicBezTo>
                      <a:pt x="26670" y="110490"/>
                      <a:pt x="46990" y="85090"/>
                      <a:pt x="67310" y="68580"/>
                    </a:cubicBezTo>
                    <a:cubicBezTo>
                      <a:pt x="83820" y="55880"/>
                      <a:pt x="104140" y="49530"/>
                      <a:pt x="123190" y="46990"/>
                    </a:cubicBezTo>
                    <a:cubicBezTo>
                      <a:pt x="143510" y="44450"/>
                      <a:pt x="165100" y="46990"/>
                      <a:pt x="184150" y="54610"/>
                    </a:cubicBezTo>
                    <a:cubicBezTo>
                      <a:pt x="201930" y="60960"/>
                      <a:pt x="220980" y="72390"/>
                      <a:pt x="233680" y="88900"/>
                    </a:cubicBezTo>
                    <a:cubicBezTo>
                      <a:pt x="250190" y="109220"/>
                      <a:pt x="266700" y="172720"/>
                      <a:pt x="266700" y="172720"/>
                    </a:cubicBezTo>
                  </a:path>
                </a:pathLst>
              </a:custGeom>
              <a:solidFill>
                <a:srgbClr val="ECECFF"/>
              </a:solidFill>
              <a:ln cap="sq">
                <a:noFill/>
                <a:prstDash val="solid"/>
                <a:miter/>
              </a:ln>
            </p:spPr>
          </p:sp>
        </p:grpSp>
        <p:grpSp>
          <p:nvGrpSpPr>
            <p:cNvPr id="50" name="Group 50"/>
            <p:cNvGrpSpPr/>
            <p:nvPr/>
          </p:nvGrpSpPr>
          <p:grpSpPr>
            <a:xfrm>
              <a:off x="2828968" y="4549373"/>
              <a:ext cx="2736016" cy="2221096"/>
              <a:chOff x="0" y="0"/>
              <a:chExt cx="2152650" cy="1747520"/>
            </a:xfrm>
          </p:grpSpPr>
          <p:sp>
            <p:nvSpPr>
              <p:cNvPr id="51" name="Freeform 51"/>
              <p:cNvSpPr/>
              <p:nvPr/>
            </p:nvSpPr>
            <p:spPr>
              <a:xfrm>
                <a:off x="40640" y="48260"/>
                <a:ext cx="2067560" cy="1671320"/>
              </a:xfrm>
              <a:custGeom>
                <a:avLst/>
                <a:gdLst/>
                <a:ahLst/>
                <a:cxnLst/>
                <a:rect l="l" t="t" r="r" b="b"/>
                <a:pathLst>
                  <a:path w="2067560" h="1671320">
                    <a:moveTo>
                      <a:pt x="323850" y="1268730"/>
                    </a:moveTo>
                    <a:cubicBezTo>
                      <a:pt x="240030" y="1479550"/>
                      <a:pt x="147320" y="1473200"/>
                      <a:pt x="101600" y="1455420"/>
                    </a:cubicBezTo>
                    <a:cubicBezTo>
                      <a:pt x="62230" y="1438910"/>
                      <a:pt x="19050" y="1400810"/>
                      <a:pt x="10160" y="1362710"/>
                    </a:cubicBezTo>
                    <a:cubicBezTo>
                      <a:pt x="0" y="1319530"/>
                      <a:pt x="24130" y="1236980"/>
                      <a:pt x="58420" y="1205230"/>
                    </a:cubicBezTo>
                    <a:cubicBezTo>
                      <a:pt x="91440" y="1174750"/>
                      <a:pt x="151130" y="1164590"/>
                      <a:pt x="207010" y="1172210"/>
                    </a:cubicBezTo>
                    <a:cubicBezTo>
                      <a:pt x="288290" y="1182370"/>
                      <a:pt x="401320" y="1300480"/>
                      <a:pt x="494030" y="1320800"/>
                    </a:cubicBezTo>
                    <a:cubicBezTo>
                      <a:pt x="574040" y="1336040"/>
                      <a:pt x="670560" y="1294130"/>
                      <a:pt x="726440" y="1305560"/>
                    </a:cubicBezTo>
                    <a:cubicBezTo>
                      <a:pt x="762000" y="1311910"/>
                      <a:pt x="788670" y="1322070"/>
                      <a:pt x="808990" y="1342390"/>
                    </a:cubicBezTo>
                    <a:cubicBezTo>
                      <a:pt x="828040" y="1362710"/>
                      <a:pt x="843280" y="1397000"/>
                      <a:pt x="844550" y="1424940"/>
                    </a:cubicBezTo>
                    <a:cubicBezTo>
                      <a:pt x="845820" y="1452880"/>
                      <a:pt x="834390" y="1488440"/>
                      <a:pt x="817880" y="1511300"/>
                    </a:cubicBezTo>
                    <a:cubicBezTo>
                      <a:pt x="800100" y="1532890"/>
                      <a:pt x="772160" y="1546860"/>
                      <a:pt x="740410" y="1557020"/>
                    </a:cubicBezTo>
                    <a:cubicBezTo>
                      <a:pt x="697230" y="1569720"/>
                      <a:pt x="621030" y="1572260"/>
                      <a:pt x="581660" y="1565910"/>
                    </a:cubicBezTo>
                    <a:cubicBezTo>
                      <a:pt x="557530" y="1563370"/>
                      <a:pt x="541020" y="1557020"/>
                      <a:pt x="524510" y="1545590"/>
                    </a:cubicBezTo>
                    <a:cubicBezTo>
                      <a:pt x="508000" y="1535430"/>
                      <a:pt x="492760" y="1518920"/>
                      <a:pt x="483870" y="1501140"/>
                    </a:cubicBezTo>
                    <a:cubicBezTo>
                      <a:pt x="473710" y="1484630"/>
                      <a:pt x="468630" y="1461770"/>
                      <a:pt x="467360" y="1442720"/>
                    </a:cubicBezTo>
                    <a:cubicBezTo>
                      <a:pt x="467360" y="1422400"/>
                      <a:pt x="469900" y="1402080"/>
                      <a:pt x="481330" y="1383030"/>
                    </a:cubicBezTo>
                    <a:cubicBezTo>
                      <a:pt x="494030" y="1361440"/>
                      <a:pt x="518160" y="1338580"/>
                      <a:pt x="547370" y="1322070"/>
                    </a:cubicBezTo>
                    <a:cubicBezTo>
                      <a:pt x="588010" y="1299210"/>
                      <a:pt x="643890" y="1285240"/>
                      <a:pt x="711200" y="1271270"/>
                    </a:cubicBezTo>
                    <a:cubicBezTo>
                      <a:pt x="814070" y="1250950"/>
                      <a:pt x="982980" y="1243330"/>
                      <a:pt x="1104900" y="1235710"/>
                    </a:cubicBezTo>
                    <a:cubicBezTo>
                      <a:pt x="1209040" y="1230630"/>
                      <a:pt x="1330960" y="1212850"/>
                      <a:pt x="1395730" y="1229360"/>
                    </a:cubicBezTo>
                    <a:cubicBezTo>
                      <a:pt x="1431290" y="1239520"/>
                      <a:pt x="1455420" y="1257300"/>
                      <a:pt x="1471930" y="1276350"/>
                    </a:cubicBezTo>
                    <a:cubicBezTo>
                      <a:pt x="1485900" y="1292860"/>
                      <a:pt x="1493520" y="1311910"/>
                      <a:pt x="1497330" y="1332230"/>
                    </a:cubicBezTo>
                    <a:cubicBezTo>
                      <a:pt x="1501140" y="1351280"/>
                      <a:pt x="1501140" y="1372870"/>
                      <a:pt x="1493520" y="1391920"/>
                    </a:cubicBezTo>
                    <a:cubicBezTo>
                      <a:pt x="1484630" y="1416050"/>
                      <a:pt x="1459230" y="1449070"/>
                      <a:pt x="1437640" y="1463040"/>
                    </a:cubicBezTo>
                    <a:cubicBezTo>
                      <a:pt x="1419860" y="1475740"/>
                      <a:pt x="1404620" y="1478280"/>
                      <a:pt x="1379220" y="1480820"/>
                    </a:cubicBezTo>
                    <a:cubicBezTo>
                      <a:pt x="1341120" y="1487170"/>
                      <a:pt x="1278890" y="1484630"/>
                      <a:pt x="1226820" y="1480820"/>
                    </a:cubicBezTo>
                    <a:cubicBezTo>
                      <a:pt x="1169670" y="1477010"/>
                      <a:pt x="1106170" y="1455420"/>
                      <a:pt x="1052830" y="1456690"/>
                    </a:cubicBezTo>
                    <a:cubicBezTo>
                      <a:pt x="1005840" y="1456690"/>
                      <a:pt x="951230" y="1497330"/>
                      <a:pt x="922020" y="1480820"/>
                    </a:cubicBezTo>
                    <a:cubicBezTo>
                      <a:pt x="892810" y="1463040"/>
                      <a:pt x="863600" y="1376680"/>
                      <a:pt x="878840" y="1348740"/>
                    </a:cubicBezTo>
                    <a:cubicBezTo>
                      <a:pt x="895350" y="1319530"/>
                      <a:pt x="967740" y="1320800"/>
                      <a:pt x="1031240" y="1314450"/>
                    </a:cubicBezTo>
                    <a:cubicBezTo>
                      <a:pt x="1136650" y="1304290"/>
                      <a:pt x="1400810" y="1376680"/>
                      <a:pt x="1450340" y="1325880"/>
                    </a:cubicBezTo>
                    <a:cubicBezTo>
                      <a:pt x="1479550" y="1296670"/>
                      <a:pt x="1431290" y="1247140"/>
                      <a:pt x="1442720" y="1178560"/>
                    </a:cubicBezTo>
                    <a:cubicBezTo>
                      <a:pt x="1470660" y="1007110"/>
                      <a:pt x="1728470" y="497840"/>
                      <a:pt x="1780540" y="303530"/>
                    </a:cubicBezTo>
                    <a:cubicBezTo>
                      <a:pt x="1804670" y="210820"/>
                      <a:pt x="1795780" y="138430"/>
                      <a:pt x="1812290" y="92710"/>
                    </a:cubicBezTo>
                    <a:cubicBezTo>
                      <a:pt x="1821180" y="68580"/>
                      <a:pt x="1828800" y="54610"/>
                      <a:pt x="1842770" y="40640"/>
                    </a:cubicBezTo>
                    <a:cubicBezTo>
                      <a:pt x="1856740" y="26670"/>
                      <a:pt x="1875790" y="13970"/>
                      <a:pt x="1894840" y="8890"/>
                    </a:cubicBezTo>
                    <a:cubicBezTo>
                      <a:pt x="1913890" y="2540"/>
                      <a:pt x="1935480" y="1270"/>
                      <a:pt x="1955800" y="3810"/>
                    </a:cubicBezTo>
                    <a:cubicBezTo>
                      <a:pt x="1974850" y="7620"/>
                      <a:pt x="1995170" y="16510"/>
                      <a:pt x="2010410" y="29210"/>
                    </a:cubicBezTo>
                    <a:cubicBezTo>
                      <a:pt x="2026920" y="40640"/>
                      <a:pt x="2040890" y="58420"/>
                      <a:pt x="2048510" y="76200"/>
                    </a:cubicBezTo>
                    <a:cubicBezTo>
                      <a:pt x="2057400" y="93980"/>
                      <a:pt x="2065020" y="111760"/>
                      <a:pt x="2059940" y="135890"/>
                    </a:cubicBezTo>
                    <a:cubicBezTo>
                      <a:pt x="2052320" y="177800"/>
                      <a:pt x="2000250" y="248920"/>
                      <a:pt x="1960880" y="297180"/>
                    </a:cubicBezTo>
                    <a:cubicBezTo>
                      <a:pt x="1922780" y="342900"/>
                      <a:pt x="1859280" y="394970"/>
                      <a:pt x="1828800" y="417830"/>
                    </a:cubicBezTo>
                    <a:cubicBezTo>
                      <a:pt x="1813560" y="427990"/>
                      <a:pt x="1807210" y="433070"/>
                      <a:pt x="1791970" y="436880"/>
                    </a:cubicBezTo>
                    <a:cubicBezTo>
                      <a:pt x="1771650" y="441960"/>
                      <a:pt x="1736090" y="445770"/>
                      <a:pt x="1710690" y="438150"/>
                    </a:cubicBezTo>
                    <a:cubicBezTo>
                      <a:pt x="1686560" y="430530"/>
                      <a:pt x="1661160" y="410210"/>
                      <a:pt x="1645920" y="389890"/>
                    </a:cubicBezTo>
                    <a:cubicBezTo>
                      <a:pt x="1631950" y="368300"/>
                      <a:pt x="1621790" y="337820"/>
                      <a:pt x="1623060" y="312420"/>
                    </a:cubicBezTo>
                    <a:cubicBezTo>
                      <a:pt x="1624330" y="285750"/>
                      <a:pt x="1635760" y="255270"/>
                      <a:pt x="1652270" y="236220"/>
                    </a:cubicBezTo>
                    <a:cubicBezTo>
                      <a:pt x="1668780" y="215900"/>
                      <a:pt x="1696720" y="199390"/>
                      <a:pt x="1722120" y="193040"/>
                    </a:cubicBezTo>
                    <a:cubicBezTo>
                      <a:pt x="1746250" y="187960"/>
                      <a:pt x="1779270" y="190500"/>
                      <a:pt x="1802130" y="201930"/>
                    </a:cubicBezTo>
                    <a:cubicBezTo>
                      <a:pt x="1824990" y="212090"/>
                      <a:pt x="1850390" y="237490"/>
                      <a:pt x="1861820" y="256540"/>
                    </a:cubicBezTo>
                    <a:cubicBezTo>
                      <a:pt x="1870710" y="269240"/>
                      <a:pt x="1874520" y="279400"/>
                      <a:pt x="1875790" y="294640"/>
                    </a:cubicBezTo>
                    <a:cubicBezTo>
                      <a:pt x="1877060" y="317500"/>
                      <a:pt x="1874520" y="353060"/>
                      <a:pt x="1863090" y="375920"/>
                    </a:cubicBezTo>
                    <a:cubicBezTo>
                      <a:pt x="1851660" y="397510"/>
                      <a:pt x="1827530" y="420370"/>
                      <a:pt x="1804670" y="431800"/>
                    </a:cubicBezTo>
                    <a:cubicBezTo>
                      <a:pt x="1781810" y="443230"/>
                      <a:pt x="1746250" y="444500"/>
                      <a:pt x="1724660" y="441960"/>
                    </a:cubicBezTo>
                    <a:cubicBezTo>
                      <a:pt x="1709420" y="439420"/>
                      <a:pt x="1699260" y="435610"/>
                      <a:pt x="1686560" y="426720"/>
                    </a:cubicBezTo>
                    <a:cubicBezTo>
                      <a:pt x="1668780" y="414020"/>
                      <a:pt x="1642110" y="389890"/>
                      <a:pt x="1633220" y="365760"/>
                    </a:cubicBezTo>
                    <a:cubicBezTo>
                      <a:pt x="1623060" y="341630"/>
                      <a:pt x="1623060" y="306070"/>
                      <a:pt x="1628140" y="284480"/>
                    </a:cubicBezTo>
                    <a:cubicBezTo>
                      <a:pt x="1630680" y="269240"/>
                      <a:pt x="1633220" y="261620"/>
                      <a:pt x="1644650" y="247650"/>
                    </a:cubicBezTo>
                    <a:cubicBezTo>
                      <a:pt x="1670050" y="214630"/>
                      <a:pt x="1774190" y="163830"/>
                      <a:pt x="1807210" y="123190"/>
                    </a:cubicBezTo>
                    <a:cubicBezTo>
                      <a:pt x="1828800" y="95250"/>
                      <a:pt x="1823720" y="60960"/>
                      <a:pt x="1842770" y="40640"/>
                    </a:cubicBezTo>
                    <a:cubicBezTo>
                      <a:pt x="1863090" y="20320"/>
                      <a:pt x="1896110" y="5080"/>
                      <a:pt x="1924050" y="2540"/>
                    </a:cubicBezTo>
                    <a:cubicBezTo>
                      <a:pt x="1953260" y="0"/>
                      <a:pt x="1988820" y="11430"/>
                      <a:pt x="2010410" y="29210"/>
                    </a:cubicBezTo>
                    <a:cubicBezTo>
                      <a:pt x="2033270" y="45720"/>
                      <a:pt x="2049780" y="74930"/>
                      <a:pt x="2058670" y="105410"/>
                    </a:cubicBezTo>
                    <a:cubicBezTo>
                      <a:pt x="2067560" y="140970"/>
                      <a:pt x="2061210" y="189230"/>
                      <a:pt x="2054860" y="233680"/>
                    </a:cubicBezTo>
                    <a:cubicBezTo>
                      <a:pt x="2049780" y="281940"/>
                      <a:pt x="2042160" y="313690"/>
                      <a:pt x="2021840" y="383540"/>
                    </a:cubicBezTo>
                    <a:cubicBezTo>
                      <a:pt x="1972310" y="547370"/>
                      <a:pt x="1791970" y="1007110"/>
                      <a:pt x="1708150" y="1203960"/>
                    </a:cubicBezTo>
                    <a:cubicBezTo>
                      <a:pt x="1661160" y="1316990"/>
                      <a:pt x="1630680" y="1403350"/>
                      <a:pt x="1586230" y="1466850"/>
                    </a:cubicBezTo>
                    <a:cubicBezTo>
                      <a:pt x="1557020" y="1507490"/>
                      <a:pt x="1544320" y="1536700"/>
                      <a:pt x="1493520" y="1558290"/>
                    </a:cubicBezTo>
                    <a:cubicBezTo>
                      <a:pt x="1384300" y="1604010"/>
                      <a:pt x="1017270" y="1588770"/>
                      <a:pt x="889000" y="1568450"/>
                    </a:cubicBezTo>
                    <a:cubicBezTo>
                      <a:pt x="828040" y="1559560"/>
                      <a:pt x="787400" y="1555750"/>
                      <a:pt x="755650" y="1525270"/>
                    </a:cubicBezTo>
                    <a:cubicBezTo>
                      <a:pt x="721360" y="1489710"/>
                      <a:pt x="692150" y="1402080"/>
                      <a:pt x="702310" y="1353820"/>
                    </a:cubicBezTo>
                    <a:cubicBezTo>
                      <a:pt x="713740" y="1309370"/>
                      <a:pt x="768350" y="1270000"/>
                      <a:pt x="808990" y="1243330"/>
                    </a:cubicBezTo>
                    <a:cubicBezTo>
                      <a:pt x="847090" y="1219200"/>
                      <a:pt x="880110" y="1206500"/>
                      <a:pt x="937260" y="1200150"/>
                    </a:cubicBezTo>
                    <a:cubicBezTo>
                      <a:pt x="1046480" y="1186180"/>
                      <a:pt x="1348740" y="1209040"/>
                      <a:pt x="1424940" y="1238250"/>
                    </a:cubicBezTo>
                    <a:cubicBezTo>
                      <a:pt x="1451610" y="1249680"/>
                      <a:pt x="1460500" y="1258570"/>
                      <a:pt x="1471930" y="1276350"/>
                    </a:cubicBezTo>
                    <a:cubicBezTo>
                      <a:pt x="1487170" y="1297940"/>
                      <a:pt x="1498600" y="1336040"/>
                      <a:pt x="1498600" y="1362710"/>
                    </a:cubicBezTo>
                    <a:cubicBezTo>
                      <a:pt x="1498600" y="1383030"/>
                      <a:pt x="1490980" y="1403350"/>
                      <a:pt x="1480820" y="1419860"/>
                    </a:cubicBezTo>
                    <a:cubicBezTo>
                      <a:pt x="1470660" y="1437640"/>
                      <a:pt x="1455420" y="1452880"/>
                      <a:pt x="1437640" y="1463040"/>
                    </a:cubicBezTo>
                    <a:cubicBezTo>
                      <a:pt x="1419860" y="1474470"/>
                      <a:pt x="1405890" y="1475740"/>
                      <a:pt x="1372870" y="1482090"/>
                    </a:cubicBezTo>
                    <a:cubicBezTo>
                      <a:pt x="1273810" y="1498600"/>
                      <a:pt x="906780" y="1497330"/>
                      <a:pt x="763270" y="1520190"/>
                    </a:cubicBezTo>
                    <a:cubicBezTo>
                      <a:pt x="684530" y="1532890"/>
                      <a:pt x="629920" y="1570990"/>
                      <a:pt x="581660" y="1565910"/>
                    </a:cubicBezTo>
                    <a:cubicBezTo>
                      <a:pt x="548640" y="1563370"/>
                      <a:pt x="520700" y="1546860"/>
                      <a:pt x="501650" y="1526540"/>
                    </a:cubicBezTo>
                    <a:cubicBezTo>
                      <a:pt x="482600" y="1504950"/>
                      <a:pt x="468630" y="1470660"/>
                      <a:pt x="467360" y="1442720"/>
                    </a:cubicBezTo>
                    <a:cubicBezTo>
                      <a:pt x="467360" y="1414780"/>
                      <a:pt x="480060" y="1379220"/>
                      <a:pt x="497840" y="1357630"/>
                    </a:cubicBezTo>
                    <a:cubicBezTo>
                      <a:pt x="515620" y="1336040"/>
                      <a:pt x="544830" y="1323340"/>
                      <a:pt x="576580" y="1314450"/>
                    </a:cubicBezTo>
                    <a:cubicBezTo>
                      <a:pt x="617220" y="1301750"/>
                      <a:pt x="684530" y="1296670"/>
                      <a:pt x="726440" y="1305560"/>
                    </a:cubicBezTo>
                    <a:cubicBezTo>
                      <a:pt x="759460" y="1310640"/>
                      <a:pt x="789940" y="1325880"/>
                      <a:pt x="808990" y="1342390"/>
                    </a:cubicBezTo>
                    <a:cubicBezTo>
                      <a:pt x="824230" y="1356360"/>
                      <a:pt x="834390" y="1375410"/>
                      <a:pt x="839470" y="1394460"/>
                    </a:cubicBezTo>
                    <a:cubicBezTo>
                      <a:pt x="845820" y="1413510"/>
                      <a:pt x="848360" y="1435100"/>
                      <a:pt x="843280" y="1455420"/>
                    </a:cubicBezTo>
                    <a:cubicBezTo>
                      <a:pt x="836930" y="1480820"/>
                      <a:pt x="819150" y="1513840"/>
                      <a:pt x="795020" y="1531620"/>
                    </a:cubicBezTo>
                    <a:cubicBezTo>
                      <a:pt x="769620" y="1551940"/>
                      <a:pt x="736600" y="1558290"/>
                      <a:pt x="692150" y="1565910"/>
                    </a:cubicBezTo>
                    <a:cubicBezTo>
                      <a:pt x="618490" y="1577340"/>
                      <a:pt x="483870" y="1593850"/>
                      <a:pt x="391160" y="1568450"/>
                    </a:cubicBezTo>
                    <a:cubicBezTo>
                      <a:pt x="302260" y="1543050"/>
                      <a:pt x="144780" y="1455420"/>
                      <a:pt x="146050" y="1418590"/>
                    </a:cubicBezTo>
                    <a:cubicBezTo>
                      <a:pt x="147320" y="1394460"/>
                      <a:pt x="237490" y="1350010"/>
                      <a:pt x="264160" y="1361440"/>
                    </a:cubicBezTo>
                    <a:cubicBezTo>
                      <a:pt x="290830" y="1372870"/>
                      <a:pt x="306070" y="1443990"/>
                      <a:pt x="307340" y="1488440"/>
                    </a:cubicBezTo>
                    <a:cubicBezTo>
                      <a:pt x="307340" y="1534160"/>
                      <a:pt x="297180" y="1604010"/>
                      <a:pt x="264160" y="1630680"/>
                    </a:cubicBezTo>
                    <a:cubicBezTo>
                      <a:pt x="228600" y="1659890"/>
                      <a:pt x="128270" y="1671320"/>
                      <a:pt x="90170" y="1647190"/>
                    </a:cubicBezTo>
                    <a:cubicBezTo>
                      <a:pt x="53340" y="1625600"/>
                      <a:pt x="40640" y="1555750"/>
                      <a:pt x="31750" y="1507490"/>
                    </a:cubicBezTo>
                    <a:cubicBezTo>
                      <a:pt x="24130" y="1461770"/>
                      <a:pt x="30480" y="1417320"/>
                      <a:pt x="38100" y="1366520"/>
                    </a:cubicBezTo>
                    <a:cubicBezTo>
                      <a:pt x="48260" y="1303020"/>
                      <a:pt x="66040" y="1203960"/>
                      <a:pt x="95250" y="1160780"/>
                    </a:cubicBezTo>
                    <a:cubicBezTo>
                      <a:pt x="115570" y="1131570"/>
                      <a:pt x="140970" y="1113790"/>
                      <a:pt x="167640" y="1106170"/>
                    </a:cubicBezTo>
                    <a:cubicBezTo>
                      <a:pt x="194310" y="1098550"/>
                      <a:pt x="232410" y="1101090"/>
                      <a:pt x="257810" y="1113790"/>
                    </a:cubicBezTo>
                    <a:cubicBezTo>
                      <a:pt x="283210" y="1125220"/>
                      <a:pt x="308610" y="1151890"/>
                      <a:pt x="320040" y="1178560"/>
                    </a:cubicBezTo>
                    <a:cubicBezTo>
                      <a:pt x="331470" y="1203960"/>
                      <a:pt x="323850" y="1268730"/>
                      <a:pt x="323850" y="1268730"/>
                    </a:cubicBezTo>
                  </a:path>
                </a:pathLst>
              </a:custGeom>
              <a:solidFill>
                <a:srgbClr val="ECECFF"/>
              </a:solidFill>
              <a:ln cap="sq">
                <a:noFill/>
                <a:prstDash val="solid"/>
                <a:miter/>
              </a:ln>
            </p:spPr>
          </p:sp>
        </p:grpSp>
        <p:grpSp>
          <p:nvGrpSpPr>
            <p:cNvPr id="52" name="Group 52"/>
            <p:cNvGrpSpPr/>
            <p:nvPr/>
          </p:nvGrpSpPr>
          <p:grpSpPr>
            <a:xfrm>
              <a:off x="312479" y="1727806"/>
              <a:ext cx="450353" cy="450353"/>
              <a:chOff x="0" y="0"/>
              <a:chExt cx="354330" cy="354330"/>
            </a:xfrm>
          </p:grpSpPr>
          <p:sp>
            <p:nvSpPr>
              <p:cNvPr id="53" name="Freeform 53"/>
              <p:cNvSpPr/>
              <p:nvPr/>
            </p:nvSpPr>
            <p:spPr>
              <a:xfrm>
                <a:off x="49530" y="46990"/>
                <a:ext cx="248920" cy="256540"/>
              </a:xfrm>
              <a:custGeom>
                <a:avLst/>
                <a:gdLst/>
                <a:ahLst/>
                <a:cxnLst/>
                <a:rect l="l" t="t" r="r" b="b"/>
                <a:pathLst>
                  <a:path w="248920" h="256540">
                    <a:moveTo>
                      <a:pt x="248920" y="90170"/>
                    </a:moveTo>
                    <a:cubicBezTo>
                      <a:pt x="248920" y="170180"/>
                      <a:pt x="240030" y="190500"/>
                      <a:pt x="227330" y="207010"/>
                    </a:cubicBezTo>
                    <a:cubicBezTo>
                      <a:pt x="215900" y="222250"/>
                      <a:pt x="198120" y="236220"/>
                      <a:pt x="180340" y="243840"/>
                    </a:cubicBezTo>
                    <a:cubicBezTo>
                      <a:pt x="161290" y="251460"/>
                      <a:pt x="139700" y="256540"/>
                      <a:pt x="119380" y="255270"/>
                    </a:cubicBezTo>
                    <a:cubicBezTo>
                      <a:pt x="100330" y="254000"/>
                      <a:pt x="78740" y="247650"/>
                      <a:pt x="62230" y="237490"/>
                    </a:cubicBezTo>
                    <a:cubicBezTo>
                      <a:pt x="44450" y="227330"/>
                      <a:pt x="29210" y="210820"/>
                      <a:pt x="19050" y="194310"/>
                    </a:cubicBezTo>
                    <a:cubicBezTo>
                      <a:pt x="8890" y="176530"/>
                      <a:pt x="2540" y="154940"/>
                      <a:pt x="1270" y="135890"/>
                    </a:cubicBezTo>
                    <a:cubicBezTo>
                      <a:pt x="0" y="116840"/>
                      <a:pt x="3810" y="93980"/>
                      <a:pt x="11430" y="76200"/>
                    </a:cubicBezTo>
                    <a:cubicBezTo>
                      <a:pt x="20320" y="58420"/>
                      <a:pt x="34290" y="40640"/>
                      <a:pt x="49530" y="27940"/>
                    </a:cubicBezTo>
                    <a:cubicBezTo>
                      <a:pt x="64770" y="16510"/>
                      <a:pt x="85090" y="6350"/>
                      <a:pt x="104140" y="3810"/>
                    </a:cubicBezTo>
                    <a:cubicBezTo>
                      <a:pt x="124460" y="0"/>
                      <a:pt x="146050" y="1270"/>
                      <a:pt x="165100" y="6350"/>
                    </a:cubicBezTo>
                    <a:cubicBezTo>
                      <a:pt x="184150" y="12700"/>
                      <a:pt x="217170" y="38100"/>
                      <a:pt x="217170" y="38100"/>
                    </a:cubicBezTo>
                  </a:path>
                </a:pathLst>
              </a:custGeom>
              <a:solidFill>
                <a:srgbClr val="ECECFF"/>
              </a:solidFill>
              <a:ln cap="sq">
                <a:noFill/>
                <a:prstDash val="solid"/>
                <a:miter/>
              </a:ln>
            </p:spPr>
          </p:sp>
        </p:grpSp>
        <p:grpSp>
          <p:nvGrpSpPr>
            <p:cNvPr id="54" name="Group 54"/>
            <p:cNvGrpSpPr/>
            <p:nvPr/>
          </p:nvGrpSpPr>
          <p:grpSpPr>
            <a:xfrm>
              <a:off x="551376" y="2551032"/>
              <a:ext cx="280865" cy="290550"/>
              <a:chOff x="0" y="0"/>
              <a:chExt cx="220980" cy="228600"/>
            </a:xfrm>
          </p:grpSpPr>
          <p:sp>
            <p:nvSpPr>
              <p:cNvPr id="55" name="Freeform 55"/>
              <p:cNvSpPr/>
              <p:nvPr/>
            </p:nvSpPr>
            <p:spPr>
              <a:xfrm>
                <a:off x="45720" y="49530"/>
                <a:ext cx="123190" cy="128270"/>
              </a:xfrm>
              <a:custGeom>
                <a:avLst/>
                <a:gdLst/>
                <a:ahLst/>
                <a:cxnLst/>
                <a:rect l="l" t="t" r="r" b="b"/>
                <a:pathLst>
                  <a:path w="123190" h="128270">
                    <a:moveTo>
                      <a:pt x="123190" y="44450"/>
                    </a:moveTo>
                    <a:cubicBezTo>
                      <a:pt x="107950" y="111760"/>
                      <a:pt x="97790" y="116840"/>
                      <a:pt x="88900" y="121920"/>
                    </a:cubicBezTo>
                    <a:cubicBezTo>
                      <a:pt x="80010" y="125730"/>
                      <a:pt x="69850" y="128270"/>
                      <a:pt x="59690" y="127000"/>
                    </a:cubicBezTo>
                    <a:cubicBezTo>
                      <a:pt x="44450" y="124460"/>
                      <a:pt x="17780" y="111760"/>
                      <a:pt x="8890" y="96520"/>
                    </a:cubicBezTo>
                    <a:cubicBezTo>
                      <a:pt x="0" y="81280"/>
                      <a:pt x="1270" y="52070"/>
                      <a:pt x="5080" y="36830"/>
                    </a:cubicBezTo>
                    <a:cubicBezTo>
                      <a:pt x="8890" y="26670"/>
                      <a:pt x="16510" y="19050"/>
                      <a:pt x="24130" y="13970"/>
                    </a:cubicBezTo>
                    <a:cubicBezTo>
                      <a:pt x="31750" y="7620"/>
                      <a:pt x="40640" y="1270"/>
                      <a:pt x="52070" y="1270"/>
                    </a:cubicBezTo>
                    <a:cubicBezTo>
                      <a:pt x="67310" y="0"/>
                      <a:pt x="107950" y="19050"/>
                      <a:pt x="107950" y="19050"/>
                    </a:cubicBezTo>
                  </a:path>
                </a:pathLst>
              </a:custGeom>
              <a:solidFill>
                <a:srgbClr val="ECECFF"/>
              </a:solidFill>
              <a:ln cap="sq">
                <a:noFill/>
                <a:prstDash val="solid"/>
                <a:miter/>
              </a:ln>
            </p:spPr>
          </p:sp>
        </p:grpSp>
        <p:grpSp>
          <p:nvGrpSpPr>
            <p:cNvPr id="56" name="Group 56"/>
            <p:cNvGrpSpPr/>
            <p:nvPr/>
          </p:nvGrpSpPr>
          <p:grpSpPr>
            <a:xfrm>
              <a:off x="490037" y="2520363"/>
              <a:ext cx="353503" cy="353503"/>
              <a:chOff x="0" y="0"/>
              <a:chExt cx="278130" cy="278130"/>
            </a:xfrm>
          </p:grpSpPr>
          <p:sp>
            <p:nvSpPr>
              <p:cNvPr id="57" name="Freeform 57"/>
              <p:cNvSpPr/>
              <p:nvPr/>
            </p:nvSpPr>
            <p:spPr>
              <a:xfrm>
                <a:off x="49530" y="48260"/>
                <a:ext cx="175260" cy="179070"/>
              </a:xfrm>
              <a:custGeom>
                <a:avLst/>
                <a:gdLst/>
                <a:ahLst/>
                <a:cxnLst/>
                <a:rect l="l" t="t" r="r" b="b"/>
                <a:pathLst>
                  <a:path w="175260" h="179070">
                    <a:moveTo>
                      <a:pt x="173990" y="63500"/>
                    </a:moveTo>
                    <a:cubicBezTo>
                      <a:pt x="175260" y="119380"/>
                      <a:pt x="167640" y="133350"/>
                      <a:pt x="160020" y="144780"/>
                    </a:cubicBezTo>
                    <a:cubicBezTo>
                      <a:pt x="151130" y="154940"/>
                      <a:pt x="138430" y="165100"/>
                      <a:pt x="125730" y="170180"/>
                    </a:cubicBezTo>
                    <a:cubicBezTo>
                      <a:pt x="113030" y="176530"/>
                      <a:pt x="97790" y="179070"/>
                      <a:pt x="83820" y="177800"/>
                    </a:cubicBezTo>
                    <a:cubicBezTo>
                      <a:pt x="71120" y="177800"/>
                      <a:pt x="55880" y="172720"/>
                      <a:pt x="43180" y="165100"/>
                    </a:cubicBezTo>
                    <a:cubicBezTo>
                      <a:pt x="31750" y="158750"/>
                      <a:pt x="20320" y="147320"/>
                      <a:pt x="13970" y="135890"/>
                    </a:cubicBezTo>
                    <a:cubicBezTo>
                      <a:pt x="6350" y="123190"/>
                      <a:pt x="1270" y="109220"/>
                      <a:pt x="1270" y="95250"/>
                    </a:cubicBezTo>
                    <a:cubicBezTo>
                      <a:pt x="0" y="81280"/>
                      <a:pt x="2540" y="66040"/>
                      <a:pt x="8890" y="53340"/>
                    </a:cubicBezTo>
                    <a:cubicBezTo>
                      <a:pt x="13970" y="40640"/>
                      <a:pt x="24130" y="27940"/>
                      <a:pt x="34290" y="19050"/>
                    </a:cubicBezTo>
                    <a:cubicBezTo>
                      <a:pt x="45720" y="11430"/>
                      <a:pt x="59690" y="5080"/>
                      <a:pt x="73660" y="2540"/>
                    </a:cubicBezTo>
                    <a:cubicBezTo>
                      <a:pt x="87630" y="0"/>
                      <a:pt x="102870" y="1270"/>
                      <a:pt x="115570" y="5080"/>
                    </a:cubicBezTo>
                    <a:cubicBezTo>
                      <a:pt x="129540" y="8890"/>
                      <a:pt x="152400" y="26670"/>
                      <a:pt x="152400" y="26670"/>
                    </a:cubicBezTo>
                  </a:path>
                </a:pathLst>
              </a:custGeom>
              <a:solidFill>
                <a:srgbClr val="ECECFF"/>
              </a:solidFill>
              <a:ln cap="sq">
                <a:noFill/>
                <a:prstDash val="solid"/>
                <a:miter/>
              </a:ln>
            </p:spPr>
          </p:sp>
        </p:grpSp>
        <p:grpSp>
          <p:nvGrpSpPr>
            <p:cNvPr id="58" name="Group 58"/>
            <p:cNvGrpSpPr/>
            <p:nvPr/>
          </p:nvGrpSpPr>
          <p:grpSpPr>
            <a:xfrm>
              <a:off x="415786" y="3249967"/>
              <a:ext cx="353503" cy="353503"/>
              <a:chOff x="0" y="0"/>
              <a:chExt cx="278130" cy="278130"/>
            </a:xfrm>
          </p:grpSpPr>
          <p:sp>
            <p:nvSpPr>
              <p:cNvPr id="59" name="Freeform 59"/>
              <p:cNvSpPr/>
              <p:nvPr/>
            </p:nvSpPr>
            <p:spPr>
              <a:xfrm>
                <a:off x="49530" y="48260"/>
                <a:ext cx="175260" cy="179070"/>
              </a:xfrm>
              <a:custGeom>
                <a:avLst/>
                <a:gdLst/>
                <a:ahLst/>
                <a:cxnLst/>
                <a:rect l="l" t="t" r="r" b="b"/>
                <a:pathLst>
                  <a:path w="175260" h="179070">
                    <a:moveTo>
                      <a:pt x="175260" y="63500"/>
                    </a:moveTo>
                    <a:cubicBezTo>
                      <a:pt x="175260" y="119380"/>
                      <a:pt x="168910" y="134620"/>
                      <a:pt x="160020" y="144780"/>
                    </a:cubicBezTo>
                    <a:cubicBezTo>
                      <a:pt x="151130" y="156210"/>
                      <a:pt x="138430" y="165100"/>
                      <a:pt x="127000" y="171450"/>
                    </a:cubicBezTo>
                    <a:cubicBezTo>
                      <a:pt x="114300" y="176530"/>
                      <a:pt x="97790" y="179070"/>
                      <a:pt x="85090" y="179070"/>
                    </a:cubicBezTo>
                    <a:cubicBezTo>
                      <a:pt x="71120" y="177800"/>
                      <a:pt x="55880" y="172720"/>
                      <a:pt x="44450" y="166370"/>
                    </a:cubicBezTo>
                    <a:cubicBezTo>
                      <a:pt x="31750" y="158750"/>
                      <a:pt x="21590" y="147320"/>
                      <a:pt x="13970" y="135890"/>
                    </a:cubicBezTo>
                    <a:cubicBezTo>
                      <a:pt x="6350" y="124460"/>
                      <a:pt x="2540" y="109220"/>
                      <a:pt x="1270" y="95250"/>
                    </a:cubicBezTo>
                    <a:cubicBezTo>
                      <a:pt x="0" y="81280"/>
                      <a:pt x="3810" y="66040"/>
                      <a:pt x="8890" y="53340"/>
                    </a:cubicBezTo>
                    <a:cubicBezTo>
                      <a:pt x="13970" y="40640"/>
                      <a:pt x="24130" y="27940"/>
                      <a:pt x="35560" y="20320"/>
                    </a:cubicBezTo>
                    <a:cubicBezTo>
                      <a:pt x="45720" y="11430"/>
                      <a:pt x="60960" y="5080"/>
                      <a:pt x="73660" y="2540"/>
                    </a:cubicBezTo>
                    <a:cubicBezTo>
                      <a:pt x="87630" y="0"/>
                      <a:pt x="102870" y="1270"/>
                      <a:pt x="116840" y="5080"/>
                    </a:cubicBezTo>
                    <a:cubicBezTo>
                      <a:pt x="129540" y="8890"/>
                      <a:pt x="152400" y="26670"/>
                      <a:pt x="152400" y="26670"/>
                    </a:cubicBezTo>
                  </a:path>
                </a:pathLst>
              </a:custGeom>
              <a:solidFill>
                <a:srgbClr val="ECECFF"/>
              </a:solidFill>
              <a:ln cap="sq">
                <a:noFill/>
                <a:prstDash val="solid"/>
                <a:miter/>
              </a:ln>
            </p:spPr>
          </p:sp>
        </p:grpSp>
        <p:grpSp>
          <p:nvGrpSpPr>
            <p:cNvPr id="60" name="Group 60"/>
            <p:cNvGrpSpPr/>
            <p:nvPr/>
          </p:nvGrpSpPr>
          <p:grpSpPr>
            <a:xfrm>
              <a:off x="480352" y="4000556"/>
              <a:ext cx="353503" cy="353503"/>
              <a:chOff x="0" y="0"/>
              <a:chExt cx="278130" cy="278130"/>
            </a:xfrm>
          </p:grpSpPr>
          <p:sp>
            <p:nvSpPr>
              <p:cNvPr id="61" name="Freeform 61"/>
              <p:cNvSpPr/>
              <p:nvPr/>
            </p:nvSpPr>
            <p:spPr>
              <a:xfrm>
                <a:off x="49530" y="48260"/>
                <a:ext cx="175260" cy="180340"/>
              </a:xfrm>
              <a:custGeom>
                <a:avLst/>
                <a:gdLst/>
                <a:ahLst/>
                <a:cxnLst/>
                <a:rect l="l" t="t" r="r" b="b"/>
                <a:pathLst>
                  <a:path w="175260" h="180340">
                    <a:moveTo>
                      <a:pt x="175260" y="63500"/>
                    </a:moveTo>
                    <a:cubicBezTo>
                      <a:pt x="175260" y="119380"/>
                      <a:pt x="168910" y="134620"/>
                      <a:pt x="160020" y="144780"/>
                    </a:cubicBezTo>
                    <a:cubicBezTo>
                      <a:pt x="151130" y="156210"/>
                      <a:pt x="139700" y="165100"/>
                      <a:pt x="127000" y="171450"/>
                    </a:cubicBezTo>
                    <a:cubicBezTo>
                      <a:pt x="114300" y="176530"/>
                      <a:pt x="99060" y="180340"/>
                      <a:pt x="85090" y="179070"/>
                    </a:cubicBezTo>
                    <a:cubicBezTo>
                      <a:pt x="71120" y="177800"/>
                      <a:pt x="55880" y="173990"/>
                      <a:pt x="44450" y="166370"/>
                    </a:cubicBezTo>
                    <a:cubicBezTo>
                      <a:pt x="31750" y="158750"/>
                      <a:pt x="21590" y="148590"/>
                      <a:pt x="13970" y="135890"/>
                    </a:cubicBezTo>
                    <a:cubicBezTo>
                      <a:pt x="6350" y="124460"/>
                      <a:pt x="2540" y="109220"/>
                      <a:pt x="1270" y="95250"/>
                    </a:cubicBezTo>
                    <a:cubicBezTo>
                      <a:pt x="0" y="81280"/>
                      <a:pt x="3810" y="66040"/>
                      <a:pt x="8890" y="53340"/>
                    </a:cubicBezTo>
                    <a:cubicBezTo>
                      <a:pt x="15240" y="40640"/>
                      <a:pt x="24130" y="29210"/>
                      <a:pt x="35560" y="20320"/>
                    </a:cubicBezTo>
                    <a:cubicBezTo>
                      <a:pt x="45720" y="11430"/>
                      <a:pt x="60960" y="5080"/>
                      <a:pt x="73660" y="2540"/>
                    </a:cubicBezTo>
                    <a:cubicBezTo>
                      <a:pt x="87630" y="0"/>
                      <a:pt x="102870" y="1270"/>
                      <a:pt x="116840" y="5080"/>
                    </a:cubicBezTo>
                    <a:cubicBezTo>
                      <a:pt x="129540" y="10160"/>
                      <a:pt x="152400" y="27940"/>
                      <a:pt x="152400" y="27940"/>
                    </a:cubicBezTo>
                  </a:path>
                </a:pathLst>
              </a:custGeom>
              <a:solidFill>
                <a:srgbClr val="ECECFF"/>
              </a:solidFill>
              <a:ln cap="sq">
                <a:noFill/>
                <a:prstDash val="solid"/>
                <a:miter/>
              </a:ln>
            </p:spPr>
          </p:sp>
        </p:grpSp>
        <p:grpSp>
          <p:nvGrpSpPr>
            <p:cNvPr id="62" name="Group 62"/>
            <p:cNvGrpSpPr/>
            <p:nvPr/>
          </p:nvGrpSpPr>
          <p:grpSpPr>
            <a:xfrm>
              <a:off x="486809" y="4754373"/>
              <a:ext cx="353503" cy="353503"/>
              <a:chOff x="0" y="0"/>
              <a:chExt cx="278130" cy="278130"/>
            </a:xfrm>
          </p:grpSpPr>
          <p:sp>
            <p:nvSpPr>
              <p:cNvPr id="63" name="Freeform 63"/>
              <p:cNvSpPr/>
              <p:nvPr/>
            </p:nvSpPr>
            <p:spPr>
              <a:xfrm>
                <a:off x="50800" y="48260"/>
                <a:ext cx="173990" cy="179070"/>
              </a:xfrm>
              <a:custGeom>
                <a:avLst/>
                <a:gdLst/>
                <a:ahLst/>
                <a:cxnLst/>
                <a:rect l="l" t="t" r="r" b="b"/>
                <a:pathLst>
                  <a:path w="173990" h="179070">
                    <a:moveTo>
                      <a:pt x="173990" y="63500"/>
                    </a:moveTo>
                    <a:cubicBezTo>
                      <a:pt x="173990" y="119380"/>
                      <a:pt x="167640" y="133350"/>
                      <a:pt x="158750" y="144780"/>
                    </a:cubicBezTo>
                    <a:cubicBezTo>
                      <a:pt x="151130" y="15494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7620" y="53340"/>
                    </a:cubicBezTo>
                    <a:cubicBezTo>
                      <a:pt x="13970" y="40640"/>
                      <a:pt x="24130" y="27940"/>
                      <a:pt x="34290" y="20320"/>
                    </a:cubicBezTo>
                    <a:cubicBezTo>
                      <a:pt x="45720" y="11430"/>
                      <a:pt x="59690" y="5080"/>
                      <a:pt x="7366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nvGrpSpPr>
            <p:cNvPr id="64" name="Group 64"/>
            <p:cNvGrpSpPr/>
            <p:nvPr/>
          </p:nvGrpSpPr>
          <p:grpSpPr>
            <a:xfrm>
              <a:off x="465825" y="5488819"/>
              <a:ext cx="353503" cy="353503"/>
              <a:chOff x="0" y="0"/>
              <a:chExt cx="278130" cy="278130"/>
            </a:xfrm>
          </p:grpSpPr>
          <p:sp>
            <p:nvSpPr>
              <p:cNvPr id="65" name="Freeform 65"/>
              <p:cNvSpPr/>
              <p:nvPr/>
            </p:nvSpPr>
            <p:spPr>
              <a:xfrm>
                <a:off x="50800" y="48260"/>
                <a:ext cx="173990" cy="179070"/>
              </a:xfrm>
              <a:custGeom>
                <a:avLst/>
                <a:gdLst/>
                <a:ahLst/>
                <a:cxnLst/>
                <a:rect l="l" t="t" r="r" b="b"/>
                <a:pathLst>
                  <a:path w="173990" h="179070">
                    <a:moveTo>
                      <a:pt x="173990" y="63500"/>
                    </a:moveTo>
                    <a:cubicBezTo>
                      <a:pt x="173990" y="119380"/>
                      <a:pt x="167640" y="134620"/>
                      <a:pt x="158750" y="144780"/>
                    </a:cubicBezTo>
                    <a:cubicBezTo>
                      <a:pt x="151130" y="15621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8890" y="53340"/>
                    </a:cubicBezTo>
                    <a:cubicBezTo>
                      <a:pt x="13970" y="40640"/>
                      <a:pt x="24130" y="29210"/>
                      <a:pt x="34290" y="20320"/>
                    </a:cubicBezTo>
                    <a:cubicBezTo>
                      <a:pt x="45720" y="11430"/>
                      <a:pt x="59690" y="5080"/>
                      <a:pt x="73660" y="2540"/>
                    </a:cubicBezTo>
                    <a:cubicBezTo>
                      <a:pt x="86360" y="0"/>
                      <a:pt x="102870" y="1270"/>
                      <a:pt x="115570" y="5080"/>
                    </a:cubicBezTo>
                    <a:cubicBezTo>
                      <a:pt x="129540" y="8890"/>
                      <a:pt x="152400" y="26670"/>
                      <a:pt x="152400" y="26670"/>
                    </a:cubicBezTo>
                  </a:path>
                </a:pathLst>
              </a:custGeom>
              <a:solidFill>
                <a:srgbClr val="ECECFF"/>
              </a:solidFill>
              <a:ln cap="sq">
                <a:noFill/>
                <a:prstDash val="solid"/>
                <a:miter/>
              </a:ln>
            </p:spPr>
          </p:sp>
        </p:grpSp>
        <p:grpSp>
          <p:nvGrpSpPr>
            <p:cNvPr id="66" name="Group 66"/>
            <p:cNvGrpSpPr/>
            <p:nvPr/>
          </p:nvGrpSpPr>
          <p:grpSpPr>
            <a:xfrm>
              <a:off x="459368" y="6232951"/>
              <a:ext cx="353503" cy="353503"/>
              <a:chOff x="0" y="0"/>
              <a:chExt cx="278130" cy="278130"/>
            </a:xfrm>
          </p:grpSpPr>
          <p:sp>
            <p:nvSpPr>
              <p:cNvPr id="67" name="Freeform 67"/>
              <p:cNvSpPr/>
              <p:nvPr/>
            </p:nvSpPr>
            <p:spPr>
              <a:xfrm>
                <a:off x="50800" y="48260"/>
                <a:ext cx="173990" cy="179070"/>
              </a:xfrm>
              <a:custGeom>
                <a:avLst/>
                <a:gdLst/>
                <a:ahLst/>
                <a:cxnLst/>
                <a:rect l="l" t="t" r="r" b="b"/>
                <a:pathLst>
                  <a:path w="173990" h="179070">
                    <a:moveTo>
                      <a:pt x="173990" y="63500"/>
                    </a:moveTo>
                    <a:cubicBezTo>
                      <a:pt x="173990" y="119380"/>
                      <a:pt x="167640" y="133350"/>
                      <a:pt x="158750" y="144780"/>
                    </a:cubicBezTo>
                    <a:cubicBezTo>
                      <a:pt x="149860" y="15621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7620" y="53340"/>
                    </a:cubicBezTo>
                    <a:cubicBezTo>
                      <a:pt x="13970" y="40640"/>
                      <a:pt x="22860" y="27940"/>
                      <a:pt x="34290" y="20320"/>
                    </a:cubicBezTo>
                    <a:cubicBezTo>
                      <a:pt x="44450" y="11430"/>
                      <a:pt x="59690" y="5080"/>
                      <a:pt x="7239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grpSp>
        <p:nvGrpSpPr>
          <p:cNvPr id="68" name="Group 68"/>
          <p:cNvGrpSpPr/>
          <p:nvPr/>
        </p:nvGrpSpPr>
        <p:grpSpPr>
          <a:xfrm>
            <a:off x="13698789" y="2643631"/>
            <a:ext cx="3648699" cy="5620737"/>
            <a:chOff x="0" y="0"/>
            <a:chExt cx="4864932" cy="7494316"/>
          </a:xfrm>
        </p:grpSpPr>
        <p:sp>
          <p:nvSpPr>
            <p:cNvPr id="69" name="Freeform 69"/>
            <p:cNvSpPr/>
            <p:nvPr/>
          </p:nvSpPr>
          <p:spPr>
            <a:xfrm>
              <a:off x="0" y="0"/>
              <a:ext cx="4864932" cy="7494316"/>
            </a:xfrm>
            <a:custGeom>
              <a:avLst/>
              <a:gdLst/>
              <a:ahLst/>
              <a:cxnLst/>
              <a:rect l="l" t="t" r="r" b="b"/>
              <a:pathLst>
                <a:path w="4864932" h="7494316">
                  <a:moveTo>
                    <a:pt x="0" y="0"/>
                  </a:moveTo>
                  <a:lnTo>
                    <a:pt x="4864932" y="0"/>
                  </a:lnTo>
                  <a:lnTo>
                    <a:pt x="4864932" y="7494316"/>
                  </a:lnTo>
                  <a:lnTo>
                    <a:pt x="0" y="7494316"/>
                  </a:lnTo>
                  <a:lnTo>
                    <a:pt x="0" y="0"/>
                  </a:lnTo>
                  <a:close/>
                </a:path>
              </a:pathLst>
            </a:custGeom>
            <a:blipFill>
              <a:blip r:embed="rId8"/>
              <a:stretch>
                <a:fillRect l="-282133" t="-3619" r="-5151" b="-4367"/>
              </a:stretch>
            </a:blipFill>
          </p:spPr>
        </p:sp>
        <p:grpSp>
          <p:nvGrpSpPr>
            <p:cNvPr id="70" name="Group 70"/>
            <p:cNvGrpSpPr/>
            <p:nvPr/>
          </p:nvGrpSpPr>
          <p:grpSpPr>
            <a:xfrm>
              <a:off x="2448071" y="4493449"/>
              <a:ext cx="477477" cy="772346"/>
              <a:chOff x="0" y="0"/>
              <a:chExt cx="405130" cy="655320"/>
            </a:xfrm>
          </p:grpSpPr>
          <p:sp>
            <p:nvSpPr>
              <p:cNvPr id="71" name="Freeform 71"/>
              <p:cNvSpPr/>
              <p:nvPr/>
            </p:nvSpPr>
            <p:spPr>
              <a:xfrm>
                <a:off x="45720" y="44450"/>
                <a:ext cx="308610" cy="561340"/>
              </a:xfrm>
              <a:custGeom>
                <a:avLst/>
                <a:gdLst/>
                <a:ahLst/>
                <a:cxnLst/>
                <a:rect l="l" t="t" r="r" b="b"/>
                <a:pathLst>
                  <a:path w="308610" h="561340">
                    <a:moveTo>
                      <a:pt x="308610" y="144780"/>
                    </a:moveTo>
                    <a:cubicBezTo>
                      <a:pt x="267970" y="370840"/>
                      <a:pt x="292100" y="425450"/>
                      <a:pt x="281940" y="463550"/>
                    </a:cubicBezTo>
                    <a:cubicBezTo>
                      <a:pt x="273050" y="494030"/>
                      <a:pt x="250190" y="521970"/>
                      <a:pt x="229870" y="538480"/>
                    </a:cubicBezTo>
                    <a:cubicBezTo>
                      <a:pt x="213360" y="551180"/>
                      <a:pt x="194310" y="558800"/>
                      <a:pt x="173990" y="560070"/>
                    </a:cubicBezTo>
                    <a:cubicBezTo>
                      <a:pt x="147320" y="561340"/>
                      <a:pt x="109220" y="553720"/>
                      <a:pt x="86360" y="538480"/>
                    </a:cubicBezTo>
                    <a:cubicBezTo>
                      <a:pt x="63500" y="521970"/>
                      <a:pt x="46990" y="500380"/>
                      <a:pt x="34290" y="463550"/>
                    </a:cubicBezTo>
                    <a:cubicBezTo>
                      <a:pt x="11430" y="392430"/>
                      <a:pt x="7620" y="162560"/>
                      <a:pt x="27940" y="113030"/>
                    </a:cubicBezTo>
                    <a:cubicBezTo>
                      <a:pt x="35560" y="95250"/>
                      <a:pt x="44450" y="92710"/>
                      <a:pt x="58420" y="85090"/>
                    </a:cubicBezTo>
                    <a:cubicBezTo>
                      <a:pt x="77470" y="73660"/>
                      <a:pt x="111760" y="62230"/>
                      <a:pt x="137160" y="63500"/>
                    </a:cubicBezTo>
                    <a:cubicBezTo>
                      <a:pt x="162560" y="64770"/>
                      <a:pt x="194310" y="81280"/>
                      <a:pt x="212090" y="93980"/>
                    </a:cubicBezTo>
                    <a:cubicBezTo>
                      <a:pt x="224790" y="102870"/>
                      <a:pt x="231140" y="113030"/>
                      <a:pt x="238760" y="124460"/>
                    </a:cubicBezTo>
                    <a:cubicBezTo>
                      <a:pt x="245110" y="137160"/>
                      <a:pt x="251460" y="147320"/>
                      <a:pt x="254000" y="163830"/>
                    </a:cubicBezTo>
                    <a:cubicBezTo>
                      <a:pt x="256540" y="185420"/>
                      <a:pt x="255270" y="220980"/>
                      <a:pt x="243840" y="243840"/>
                    </a:cubicBezTo>
                    <a:cubicBezTo>
                      <a:pt x="233680" y="266700"/>
                      <a:pt x="207010" y="290830"/>
                      <a:pt x="187960" y="302260"/>
                    </a:cubicBezTo>
                    <a:cubicBezTo>
                      <a:pt x="175260" y="311150"/>
                      <a:pt x="165100" y="313690"/>
                      <a:pt x="149860" y="314960"/>
                    </a:cubicBezTo>
                    <a:cubicBezTo>
                      <a:pt x="127000" y="317500"/>
                      <a:pt x="88900" y="311150"/>
                      <a:pt x="69850" y="302260"/>
                    </a:cubicBezTo>
                    <a:cubicBezTo>
                      <a:pt x="54610" y="295910"/>
                      <a:pt x="45720" y="287020"/>
                      <a:pt x="36830" y="276860"/>
                    </a:cubicBezTo>
                    <a:cubicBezTo>
                      <a:pt x="27940" y="266700"/>
                      <a:pt x="19050" y="257810"/>
                      <a:pt x="13970" y="242570"/>
                    </a:cubicBezTo>
                    <a:cubicBezTo>
                      <a:pt x="6350" y="222250"/>
                      <a:pt x="0" y="186690"/>
                      <a:pt x="5080" y="162560"/>
                    </a:cubicBezTo>
                    <a:cubicBezTo>
                      <a:pt x="11430" y="137160"/>
                      <a:pt x="27940" y="109220"/>
                      <a:pt x="46990" y="92710"/>
                    </a:cubicBezTo>
                    <a:cubicBezTo>
                      <a:pt x="67310" y="76200"/>
                      <a:pt x="97790" y="64770"/>
                      <a:pt x="123190" y="63500"/>
                    </a:cubicBezTo>
                    <a:cubicBezTo>
                      <a:pt x="148590" y="62230"/>
                      <a:pt x="180340" y="71120"/>
                      <a:pt x="200660" y="85090"/>
                    </a:cubicBezTo>
                    <a:cubicBezTo>
                      <a:pt x="222250" y="99060"/>
                      <a:pt x="241300" y="129540"/>
                      <a:pt x="250190" y="149860"/>
                    </a:cubicBezTo>
                    <a:cubicBezTo>
                      <a:pt x="256540" y="163830"/>
                      <a:pt x="257810" y="175260"/>
                      <a:pt x="256540" y="190500"/>
                    </a:cubicBezTo>
                    <a:cubicBezTo>
                      <a:pt x="254000" y="212090"/>
                      <a:pt x="222250" y="255270"/>
                      <a:pt x="229870" y="266700"/>
                    </a:cubicBezTo>
                    <a:cubicBezTo>
                      <a:pt x="236220" y="276860"/>
                      <a:pt x="266700" y="261620"/>
                      <a:pt x="276860" y="273050"/>
                    </a:cubicBezTo>
                    <a:cubicBezTo>
                      <a:pt x="298450" y="295910"/>
                      <a:pt x="295910" y="416560"/>
                      <a:pt x="281940" y="463550"/>
                    </a:cubicBezTo>
                    <a:cubicBezTo>
                      <a:pt x="271780" y="496570"/>
                      <a:pt x="250190" y="521970"/>
                      <a:pt x="229870" y="538480"/>
                    </a:cubicBezTo>
                    <a:cubicBezTo>
                      <a:pt x="213360" y="551180"/>
                      <a:pt x="194310" y="558800"/>
                      <a:pt x="173990" y="560070"/>
                    </a:cubicBezTo>
                    <a:cubicBezTo>
                      <a:pt x="147320" y="561340"/>
                      <a:pt x="109220" y="553720"/>
                      <a:pt x="86360" y="538480"/>
                    </a:cubicBezTo>
                    <a:cubicBezTo>
                      <a:pt x="63500" y="521970"/>
                      <a:pt x="45720" y="495300"/>
                      <a:pt x="34290" y="463550"/>
                    </a:cubicBezTo>
                    <a:cubicBezTo>
                      <a:pt x="20320" y="420370"/>
                      <a:pt x="27940" y="354330"/>
                      <a:pt x="31750" y="294640"/>
                    </a:cubicBezTo>
                    <a:cubicBezTo>
                      <a:pt x="35560" y="228600"/>
                      <a:pt x="40640" y="133350"/>
                      <a:pt x="63500" y="85090"/>
                    </a:cubicBezTo>
                    <a:cubicBezTo>
                      <a:pt x="77470" y="53340"/>
                      <a:pt x="97790" y="30480"/>
                      <a:pt x="123190" y="17780"/>
                    </a:cubicBezTo>
                    <a:cubicBezTo>
                      <a:pt x="147320" y="5080"/>
                      <a:pt x="185420" y="0"/>
                      <a:pt x="212090" y="6350"/>
                    </a:cubicBezTo>
                    <a:cubicBezTo>
                      <a:pt x="240030" y="12700"/>
                      <a:pt x="270510" y="34290"/>
                      <a:pt x="287020" y="57150"/>
                    </a:cubicBezTo>
                    <a:cubicBezTo>
                      <a:pt x="302260" y="80010"/>
                      <a:pt x="308610" y="144780"/>
                      <a:pt x="308610" y="144780"/>
                    </a:cubicBezTo>
                  </a:path>
                </a:pathLst>
              </a:custGeom>
              <a:solidFill>
                <a:srgbClr val="ECECFF"/>
              </a:solidFill>
              <a:ln cap="sq">
                <a:noFill/>
                <a:prstDash val="solid"/>
                <a:miter/>
              </a:ln>
            </p:spPr>
          </p:sp>
        </p:grpSp>
        <p:grpSp>
          <p:nvGrpSpPr>
            <p:cNvPr id="72" name="Group 72"/>
            <p:cNvGrpSpPr/>
            <p:nvPr/>
          </p:nvGrpSpPr>
          <p:grpSpPr>
            <a:xfrm>
              <a:off x="2518420" y="5198439"/>
              <a:ext cx="453529" cy="775339"/>
              <a:chOff x="0" y="0"/>
              <a:chExt cx="384810" cy="657860"/>
            </a:xfrm>
          </p:grpSpPr>
          <p:sp>
            <p:nvSpPr>
              <p:cNvPr id="73" name="Freeform 73"/>
              <p:cNvSpPr/>
              <p:nvPr/>
            </p:nvSpPr>
            <p:spPr>
              <a:xfrm>
                <a:off x="48260" y="49530"/>
                <a:ext cx="284480" cy="558800"/>
              </a:xfrm>
              <a:custGeom>
                <a:avLst/>
                <a:gdLst/>
                <a:ahLst/>
                <a:cxnLst/>
                <a:rect l="l" t="t" r="r" b="b"/>
                <a:pathLst>
                  <a:path w="284480" h="558800">
                    <a:moveTo>
                      <a:pt x="284480" y="143510"/>
                    </a:moveTo>
                    <a:cubicBezTo>
                      <a:pt x="260350" y="487680"/>
                      <a:pt x="252730" y="500380"/>
                      <a:pt x="238760" y="514350"/>
                    </a:cubicBezTo>
                    <a:cubicBezTo>
                      <a:pt x="226060" y="529590"/>
                      <a:pt x="209550" y="542290"/>
                      <a:pt x="189230" y="548640"/>
                    </a:cubicBezTo>
                    <a:cubicBezTo>
                      <a:pt x="163830" y="557530"/>
                      <a:pt x="125730" y="558800"/>
                      <a:pt x="99060" y="548640"/>
                    </a:cubicBezTo>
                    <a:cubicBezTo>
                      <a:pt x="72390" y="539750"/>
                      <a:pt x="48260" y="519430"/>
                      <a:pt x="31750" y="488950"/>
                    </a:cubicBezTo>
                    <a:cubicBezTo>
                      <a:pt x="7620" y="444500"/>
                      <a:pt x="2540" y="331470"/>
                      <a:pt x="2540" y="289560"/>
                    </a:cubicBezTo>
                    <a:cubicBezTo>
                      <a:pt x="2540" y="270510"/>
                      <a:pt x="2540" y="262890"/>
                      <a:pt x="8890" y="248920"/>
                    </a:cubicBezTo>
                    <a:cubicBezTo>
                      <a:pt x="16510" y="228600"/>
                      <a:pt x="35560" y="198120"/>
                      <a:pt x="55880" y="182880"/>
                    </a:cubicBezTo>
                    <a:cubicBezTo>
                      <a:pt x="77470" y="168910"/>
                      <a:pt x="111760" y="161290"/>
                      <a:pt x="133350" y="160020"/>
                    </a:cubicBezTo>
                    <a:cubicBezTo>
                      <a:pt x="149860" y="158750"/>
                      <a:pt x="160020" y="161290"/>
                      <a:pt x="173990" y="167640"/>
                    </a:cubicBezTo>
                    <a:cubicBezTo>
                      <a:pt x="194310" y="177800"/>
                      <a:pt x="223520" y="196850"/>
                      <a:pt x="237490" y="219710"/>
                    </a:cubicBezTo>
                    <a:cubicBezTo>
                      <a:pt x="250190" y="241300"/>
                      <a:pt x="256540" y="275590"/>
                      <a:pt x="256540" y="298450"/>
                    </a:cubicBezTo>
                    <a:cubicBezTo>
                      <a:pt x="256540" y="313690"/>
                      <a:pt x="254000" y="323850"/>
                      <a:pt x="246380" y="337820"/>
                    </a:cubicBezTo>
                    <a:cubicBezTo>
                      <a:pt x="236220" y="356870"/>
                      <a:pt x="209550" y="386080"/>
                      <a:pt x="191770" y="397510"/>
                    </a:cubicBezTo>
                    <a:cubicBezTo>
                      <a:pt x="179070" y="406400"/>
                      <a:pt x="168910" y="410210"/>
                      <a:pt x="152400" y="411480"/>
                    </a:cubicBezTo>
                    <a:cubicBezTo>
                      <a:pt x="130810" y="414020"/>
                      <a:pt x="92710" y="408940"/>
                      <a:pt x="72390" y="400050"/>
                    </a:cubicBezTo>
                    <a:cubicBezTo>
                      <a:pt x="58420" y="394970"/>
                      <a:pt x="49530" y="388620"/>
                      <a:pt x="39370" y="375920"/>
                    </a:cubicBezTo>
                    <a:cubicBezTo>
                      <a:pt x="25400" y="359410"/>
                      <a:pt x="8890" y="325120"/>
                      <a:pt x="3810" y="303530"/>
                    </a:cubicBezTo>
                    <a:cubicBezTo>
                      <a:pt x="0" y="288290"/>
                      <a:pt x="1270" y="276860"/>
                      <a:pt x="5080" y="261620"/>
                    </a:cubicBezTo>
                    <a:cubicBezTo>
                      <a:pt x="11430" y="241300"/>
                      <a:pt x="26670" y="208280"/>
                      <a:pt x="45720" y="191770"/>
                    </a:cubicBezTo>
                    <a:cubicBezTo>
                      <a:pt x="64770" y="175260"/>
                      <a:pt x="93980" y="162560"/>
                      <a:pt x="120650" y="160020"/>
                    </a:cubicBezTo>
                    <a:cubicBezTo>
                      <a:pt x="146050" y="158750"/>
                      <a:pt x="179070" y="170180"/>
                      <a:pt x="198120" y="180340"/>
                    </a:cubicBezTo>
                    <a:cubicBezTo>
                      <a:pt x="212090" y="187960"/>
                      <a:pt x="220980" y="196850"/>
                      <a:pt x="228600" y="208280"/>
                    </a:cubicBezTo>
                    <a:cubicBezTo>
                      <a:pt x="237490" y="218440"/>
                      <a:pt x="243840" y="226060"/>
                      <a:pt x="248920" y="243840"/>
                    </a:cubicBezTo>
                    <a:cubicBezTo>
                      <a:pt x="261620" y="280670"/>
                      <a:pt x="276860" y="381000"/>
                      <a:pt x="270510" y="430530"/>
                    </a:cubicBezTo>
                    <a:cubicBezTo>
                      <a:pt x="266700" y="464820"/>
                      <a:pt x="255270" y="494030"/>
                      <a:pt x="238760" y="514350"/>
                    </a:cubicBezTo>
                    <a:cubicBezTo>
                      <a:pt x="226060" y="530860"/>
                      <a:pt x="207010" y="542290"/>
                      <a:pt x="189230" y="548640"/>
                    </a:cubicBezTo>
                    <a:cubicBezTo>
                      <a:pt x="170180" y="556260"/>
                      <a:pt x="148590" y="558800"/>
                      <a:pt x="128270" y="556260"/>
                    </a:cubicBezTo>
                    <a:cubicBezTo>
                      <a:pt x="109220" y="553720"/>
                      <a:pt x="88900" y="548640"/>
                      <a:pt x="72390" y="534670"/>
                    </a:cubicBezTo>
                    <a:cubicBezTo>
                      <a:pt x="52070" y="519430"/>
                      <a:pt x="31750" y="496570"/>
                      <a:pt x="20320" y="461010"/>
                    </a:cubicBezTo>
                    <a:cubicBezTo>
                      <a:pt x="0" y="389890"/>
                      <a:pt x="12700" y="186690"/>
                      <a:pt x="31750" y="113030"/>
                    </a:cubicBezTo>
                    <a:cubicBezTo>
                      <a:pt x="41910" y="76200"/>
                      <a:pt x="53340" y="52070"/>
                      <a:pt x="73660" y="33020"/>
                    </a:cubicBezTo>
                    <a:cubicBezTo>
                      <a:pt x="95250" y="15240"/>
                      <a:pt x="132080" y="2540"/>
                      <a:pt x="157480" y="1270"/>
                    </a:cubicBezTo>
                    <a:cubicBezTo>
                      <a:pt x="179070" y="0"/>
                      <a:pt x="199390" y="6350"/>
                      <a:pt x="217170" y="15240"/>
                    </a:cubicBezTo>
                    <a:cubicBezTo>
                      <a:pt x="234950" y="24130"/>
                      <a:pt x="251460" y="36830"/>
                      <a:pt x="262890" y="55880"/>
                    </a:cubicBezTo>
                    <a:cubicBezTo>
                      <a:pt x="275590" y="77470"/>
                      <a:pt x="284480" y="143510"/>
                      <a:pt x="284480" y="143510"/>
                    </a:cubicBezTo>
                  </a:path>
                </a:pathLst>
              </a:custGeom>
              <a:solidFill>
                <a:srgbClr val="ECECFF"/>
              </a:solidFill>
              <a:ln cap="sq">
                <a:noFill/>
                <a:prstDash val="solid"/>
                <a:miter/>
              </a:ln>
            </p:spPr>
          </p:sp>
        </p:grpSp>
        <p:grpSp>
          <p:nvGrpSpPr>
            <p:cNvPr id="74" name="Group 74"/>
            <p:cNvGrpSpPr/>
            <p:nvPr/>
          </p:nvGrpSpPr>
          <p:grpSpPr>
            <a:xfrm>
              <a:off x="1538020" y="5924384"/>
              <a:ext cx="1960801" cy="960942"/>
              <a:chOff x="0" y="0"/>
              <a:chExt cx="1663700" cy="815340"/>
            </a:xfrm>
          </p:grpSpPr>
          <p:sp>
            <p:nvSpPr>
              <p:cNvPr id="75" name="Freeform 75"/>
              <p:cNvSpPr/>
              <p:nvPr/>
            </p:nvSpPr>
            <p:spPr>
              <a:xfrm>
                <a:off x="50800" y="45720"/>
                <a:ext cx="1577340" cy="720090"/>
              </a:xfrm>
              <a:custGeom>
                <a:avLst/>
                <a:gdLst/>
                <a:ahLst/>
                <a:cxnLst/>
                <a:rect l="l" t="t" r="r" b="b"/>
                <a:pathLst>
                  <a:path w="1577340" h="720090">
                    <a:moveTo>
                      <a:pt x="0" y="392430"/>
                    </a:moveTo>
                    <a:cubicBezTo>
                      <a:pt x="7620" y="341630"/>
                      <a:pt x="2540" y="307340"/>
                      <a:pt x="6350" y="275590"/>
                    </a:cubicBezTo>
                    <a:cubicBezTo>
                      <a:pt x="10160" y="236220"/>
                      <a:pt x="5080" y="172720"/>
                      <a:pt x="33020" y="140970"/>
                    </a:cubicBezTo>
                    <a:cubicBezTo>
                      <a:pt x="64770" y="105410"/>
                      <a:pt x="147320" y="81280"/>
                      <a:pt x="198120" y="83820"/>
                    </a:cubicBezTo>
                    <a:cubicBezTo>
                      <a:pt x="243840" y="86360"/>
                      <a:pt x="290830" y="120650"/>
                      <a:pt x="323850" y="144780"/>
                    </a:cubicBezTo>
                    <a:cubicBezTo>
                      <a:pt x="351790" y="163830"/>
                      <a:pt x="364490" y="207010"/>
                      <a:pt x="388620" y="210820"/>
                    </a:cubicBezTo>
                    <a:cubicBezTo>
                      <a:pt x="414020" y="213360"/>
                      <a:pt x="440690" y="177800"/>
                      <a:pt x="473710" y="158750"/>
                    </a:cubicBezTo>
                    <a:cubicBezTo>
                      <a:pt x="516890" y="134620"/>
                      <a:pt x="574040" y="101600"/>
                      <a:pt x="624840" y="80010"/>
                    </a:cubicBezTo>
                    <a:cubicBezTo>
                      <a:pt x="670560" y="59690"/>
                      <a:pt x="716280" y="43180"/>
                      <a:pt x="762000" y="30480"/>
                    </a:cubicBezTo>
                    <a:cubicBezTo>
                      <a:pt x="805180" y="17780"/>
                      <a:pt x="847090" y="0"/>
                      <a:pt x="889000" y="5080"/>
                    </a:cubicBezTo>
                    <a:cubicBezTo>
                      <a:pt x="935990" y="10160"/>
                      <a:pt x="1008380" y="38100"/>
                      <a:pt x="1031240" y="71120"/>
                    </a:cubicBezTo>
                    <a:cubicBezTo>
                      <a:pt x="1050290" y="99060"/>
                      <a:pt x="1019810" y="162560"/>
                      <a:pt x="1040130" y="177800"/>
                    </a:cubicBezTo>
                    <a:cubicBezTo>
                      <a:pt x="1064260" y="195580"/>
                      <a:pt x="1135380" y="148590"/>
                      <a:pt x="1186180" y="142240"/>
                    </a:cubicBezTo>
                    <a:cubicBezTo>
                      <a:pt x="1240790" y="134620"/>
                      <a:pt x="1300480" y="128270"/>
                      <a:pt x="1356360" y="134620"/>
                    </a:cubicBezTo>
                    <a:cubicBezTo>
                      <a:pt x="1414780" y="142240"/>
                      <a:pt x="1494790" y="149860"/>
                      <a:pt x="1529080" y="187960"/>
                    </a:cubicBezTo>
                    <a:cubicBezTo>
                      <a:pt x="1560830" y="223520"/>
                      <a:pt x="1577340" y="306070"/>
                      <a:pt x="1562100" y="349250"/>
                    </a:cubicBezTo>
                    <a:cubicBezTo>
                      <a:pt x="1545590" y="391160"/>
                      <a:pt x="1464310" y="430530"/>
                      <a:pt x="1436370" y="444500"/>
                    </a:cubicBezTo>
                    <a:cubicBezTo>
                      <a:pt x="1424940" y="450850"/>
                      <a:pt x="1408430" y="448310"/>
                      <a:pt x="1408430" y="453390"/>
                    </a:cubicBezTo>
                    <a:cubicBezTo>
                      <a:pt x="1407160" y="461010"/>
                      <a:pt x="1445260" y="478790"/>
                      <a:pt x="1457960" y="488950"/>
                    </a:cubicBezTo>
                    <a:cubicBezTo>
                      <a:pt x="1466850" y="496570"/>
                      <a:pt x="1473200" y="502920"/>
                      <a:pt x="1480820" y="510540"/>
                    </a:cubicBezTo>
                    <a:cubicBezTo>
                      <a:pt x="1487170" y="518160"/>
                      <a:pt x="1492250" y="527050"/>
                      <a:pt x="1497330" y="535940"/>
                    </a:cubicBezTo>
                    <a:cubicBezTo>
                      <a:pt x="1501140" y="544830"/>
                      <a:pt x="1504950" y="554990"/>
                      <a:pt x="1507490" y="565150"/>
                    </a:cubicBezTo>
                    <a:cubicBezTo>
                      <a:pt x="1510030" y="574040"/>
                      <a:pt x="1510030" y="585470"/>
                      <a:pt x="1510030" y="595630"/>
                    </a:cubicBezTo>
                    <a:cubicBezTo>
                      <a:pt x="1510030" y="604520"/>
                      <a:pt x="1508760" y="615950"/>
                      <a:pt x="1506220" y="624840"/>
                    </a:cubicBezTo>
                    <a:cubicBezTo>
                      <a:pt x="1503680" y="635000"/>
                      <a:pt x="1499870" y="645160"/>
                      <a:pt x="1494790" y="654050"/>
                    </a:cubicBezTo>
                    <a:cubicBezTo>
                      <a:pt x="1489710" y="662940"/>
                      <a:pt x="1483360" y="670560"/>
                      <a:pt x="1477010" y="678180"/>
                    </a:cubicBezTo>
                    <a:cubicBezTo>
                      <a:pt x="1469390" y="685800"/>
                      <a:pt x="1461770" y="692150"/>
                      <a:pt x="1452880" y="698500"/>
                    </a:cubicBezTo>
                    <a:cubicBezTo>
                      <a:pt x="1443990" y="703580"/>
                      <a:pt x="1435100" y="708660"/>
                      <a:pt x="1426210" y="712470"/>
                    </a:cubicBezTo>
                    <a:cubicBezTo>
                      <a:pt x="1416050" y="715010"/>
                      <a:pt x="1405890" y="717550"/>
                      <a:pt x="1395730" y="718820"/>
                    </a:cubicBezTo>
                    <a:cubicBezTo>
                      <a:pt x="1385570" y="720090"/>
                      <a:pt x="1375410" y="718820"/>
                      <a:pt x="1365250" y="717550"/>
                    </a:cubicBezTo>
                    <a:cubicBezTo>
                      <a:pt x="1355090" y="716280"/>
                      <a:pt x="1344930" y="713740"/>
                      <a:pt x="1336040" y="709930"/>
                    </a:cubicBezTo>
                    <a:cubicBezTo>
                      <a:pt x="1325880" y="706120"/>
                      <a:pt x="1309370" y="694690"/>
                      <a:pt x="1309370" y="694690"/>
                    </a:cubicBezTo>
                    <a:cubicBezTo>
                      <a:pt x="1309370" y="694690"/>
                      <a:pt x="1253490" y="652780"/>
                      <a:pt x="1220470" y="631190"/>
                    </a:cubicBezTo>
                    <a:cubicBezTo>
                      <a:pt x="1182370" y="605790"/>
                      <a:pt x="1135380" y="574040"/>
                      <a:pt x="1090930" y="556260"/>
                    </a:cubicBezTo>
                    <a:cubicBezTo>
                      <a:pt x="1046480" y="539750"/>
                      <a:pt x="969010" y="538480"/>
                      <a:pt x="951230" y="528320"/>
                    </a:cubicBezTo>
                    <a:cubicBezTo>
                      <a:pt x="946150" y="524510"/>
                      <a:pt x="948690" y="519430"/>
                      <a:pt x="944880" y="518160"/>
                    </a:cubicBezTo>
                    <a:cubicBezTo>
                      <a:pt x="932180" y="511810"/>
                      <a:pt x="892810" y="516890"/>
                      <a:pt x="862330" y="518160"/>
                    </a:cubicBezTo>
                    <a:cubicBezTo>
                      <a:pt x="822960" y="519430"/>
                      <a:pt x="774700" y="523240"/>
                      <a:pt x="730250" y="527050"/>
                    </a:cubicBezTo>
                    <a:cubicBezTo>
                      <a:pt x="684530" y="530860"/>
                      <a:pt x="642620" y="538480"/>
                      <a:pt x="594360" y="538480"/>
                    </a:cubicBezTo>
                    <a:cubicBezTo>
                      <a:pt x="537210" y="538480"/>
                      <a:pt x="436880" y="530860"/>
                      <a:pt x="408940" y="521970"/>
                    </a:cubicBezTo>
                    <a:cubicBezTo>
                      <a:pt x="398780" y="518160"/>
                      <a:pt x="393700" y="509270"/>
                      <a:pt x="391160" y="510540"/>
                    </a:cubicBezTo>
                    <a:cubicBezTo>
                      <a:pt x="388620" y="511810"/>
                      <a:pt x="389890" y="515620"/>
                      <a:pt x="388620" y="519430"/>
                    </a:cubicBezTo>
                    <a:cubicBezTo>
                      <a:pt x="388620" y="523240"/>
                      <a:pt x="388620" y="529590"/>
                      <a:pt x="387350" y="532130"/>
                    </a:cubicBezTo>
                    <a:cubicBezTo>
                      <a:pt x="386080" y="534670"/>
                      <a:pt x="384810" y="537210"/>
                      <a:pt x="384810" y="538480"/>
                    </a:cubicBezTo>
                    <a:cubicBezTo>
                      <a:pt x="383540" y="541020"/>
                      <a:pt x="383540" y="543560"/>
                      <a:pt x="382270" y="546100"/>
                    </a:cubicBezTo>
                    <a:cubicBezTo>
                      <a:pt x="381000" y="548640"/>
                      <a:pt x="377190" y="553720"/>
                      <a:pt x="375920" y="557530"/>
                    </a:cubicBezTo>
                    <a:cubicBezTo>
                      <a:pt x="373380" y="561340"/>
                      <a:pt x="372110" y="566420"/>
                      <a:pt x="369570" y="570230"/>
                    </a:cubicBezTo>
                    <a:cubicBezTo>
                      <a:pt x="368300" y="571500"/>
                      <a:pt x="365760" y="572770"/>
                      <a:pt x="364490" y="574040"/>
                    </a:cubicBezTo>
                    <a:cubicBezTo>
                      <a:pt x="363220" y="576580"/>
                      <a:pt x="363220" y="577850"/>
                      <a:pt x="360680" y="580390"/>
                    </a:cubicBezTo>
                    <a:cubicBezTo>
                      <a:pt x="358140" y="582930"/>
                      <a:pt x="354330" y="585470"/>
                      <a:pt x="350520" y="589280"/>
                    </a:cubicBezTo>
                    <a:cubicBezTo>
                      <a:pt x="346710" y="591820"/>
                      <a:pt x="344170" y="596900"/>
                      <a:pt x="340360" y="599440"/>
                    </a:cubicBezTo>
                    <a:cubicBezTo>
                      <a:pt x="339090" y="600710"/>
                      <a:pt x="336550" y="600710"/>
                      <a:pt x="335280" y="601980"/>
                    </a:cubicBezTo>
                    <a:cubicBezTo>
                      <a:pt x="332740" y="603250"/>
                      <a:pt x="331470" y="605790"/>
                      <a:pt x="328930" y="607060"/>
                    </a:cubicBezTo>
                    <a:cubicBezTo>
                      <a:pt x="326390" y="608330"/>
                      <a:pt x="321310" y="609600"/>
                      <a:pt x="316230" y="610870"/>
                    </a:cubicBezTo>
                    <a:cubicBezTo>
                      <a:pt x="312420" y="613410"/>
                      <a:pt x="307340" y="617220"/>
                      <a:pt x="304800" y="617220"/>
                    </a:cubicBezTo>
                    <a:cubicBezTo>
                      <a:pt x="302260" y="618490"/>
                      <a:pt x="300990" y="617220"/>
                      <a:pt x="298450" y="618490"/>
                    </a:cubicBezTo>
                    <a:cubicBezTo>
                      <a:pt x="297180" y="618490"/>
                      <a:pt x="294640" y="621030"/>
                      <a:pt x="290830" y="621030"/>
                    </a:cubicBezTo>
                    <a:cubicBezTo>
                      <a:pt x="283210" y="622300"/>
                      <a:pt x="255270" y="623570"/>
                      <a:pt x="250190" y="622300"/>
                    </a:cubicBezTo>
                    <a:cubicBezTo>
                      <a:pt x="248920" y="622300"/>
                      <a:pt x="248920" y="622300"/>
                      <a:pt x="247650" y="622300"/>
                    </a:cubicBezTo>
                    <a:cubicBezTo>
                      <a:pt x="241300" y="621030"/>
                      <a:pt x="200660" y="632460"/>
                      <a:pt x="185420" y="627380"/>
                    </a:cubicBezTo>
                    <a:cubicBezTo>
                      <a:pt x="173990" y="622300"/>
                      <a:pt x="172720" y="605790"/>
                      <a:pt x="160020" y="599440"/>
                    </a:cubicBezTo>
                    <a:cubicBezTo>
                      <a:pt x="143510" y="590550"/>
                      <a:pt x="106680" y="607060"/>
                      <a:pt x="85090" y="590550"/>
                    </a:cubicBezTo>
                    <a:cubicBezTo>
                      <a:pt x="49530" y="563880"/>
                      <a:pt x="8890" y="420370"/>
                      <a:pt x="6350" y="405130"/>
                    </a:cubicBezTo>
                    <a:cubicBezTo>
                      <a:pt x="5080" y="402590"/>
                      <a:pt x="6350" y="402590"/>
                      <a:pt x="6350" y="401320"/>
                    </a:cubicBezTo>
                    <a:cubicBezTo>
                      <a:pt x="5080" y="398780"/>
                      <a:pt x="0" y="392430"/>
                      <a:pt x="0" y="392430"/>
                    </a:cubicBezTo>
                  </a:path>
                </a:pathLst>
              </a:custGeom>
              <a:solidFill>
                <a:srgbClr val="ECECFF"/>
              </a:solidFill>
              <a:ln cap="sq">
                <a:noFill/>
                <a:prstDash val="solid"/>
                <a:miter/>
              </a:ln>
            </p:spPr>
          </p:sp>
        </p:grpSp>
        <p:grpSp>
          <p:nvGrpSpPr>
            <p:cNvPr id="76" name="Group 76"/>
            <p:cNvGrpSpPr/>
            <p:nvPr/>
          </p:nvGrpSpPr>
          <p:grpSpPr>
            <a:xfrm>
              <a:off x="273229" y="1643553"/>
              <a:ext cx="327798" cy="327798"/>
              <a:chOff x="0" y="0"/>
              <a:chExt cx="278130" cy="278130"/>
            </a:xfrm>
          </p:grpSpPr>
          <p:sp>
            <p:nvSpPr>
              <p:cNvPr id="77" name="Freeform 77"/>
              <p:cNvSpPr/>
              <p:nvPr/>
            </p:nvSpPr>
            <p:spPr>
              <a:xfrm>
                <a:off x="50800" y="48260"/>
                <a:ext cx="173990" cy="180340"/>
              </a:xfrm>
              <a:custGeom>
                <a:avLst/>
                <a:gdLst/>
                <a:ahLst/>
                <a:cxnLst/>
                <a:rect l="l" t="t" r="r" b="b"/>
                <a:pathLst>
                  <a:path w="173990" h="180340">
                    <a:moveTo>
                      <a:pt x="173990" y="63500"/>
                    </a:moveTo>
                    <a:cubicBezTo>
                      <a:pt x="173990" y="119380"/>
                      <a:pt x="167640" y="134620"/>
                      <a:pt x="158750" y="144780"/>
                    </a:cubicBezTo>
                    <a:cubicBezTo>
                      <a:pt x="151130" y="156210"/>
                      <a:pt x="138430" y="165100"/>
                      <a:pt x="125730" y="171450"/>
                    </a:cubicBezTo>
                    <a:cubicBezTo>
                      <a:pt x="113030" y="176530"/>
                      <a:pt x="97790" y="180340"/>
                      <a:pt x="83820" y="179070"/>
                    </a:cubicBezTo>
                    <a:cubicBezTo>
                      <a:pt x="69850" y="177800"/>
                      <a:pt x="54610" y="173990"/>
                      <a:pt x="43180" y="166370"/>
                    </a:cubicBezTo>
                    <a:cubicBezTo>
                      <a:pt x="31750" y="158750"/>
                      <a:pt x="20320" y="148590"/>
                      <a:pt x="12700" y="135890"/>
                    </a:cubicBezTo>
                    <a:cubicBezTo>
                      <a:pt x="6350" y="124460"/>
                      <a:pt x="1270" y="109220"/>
                      <a:pt x="0" y="95250"/>
                    </a:cubicBezTo>
                    <a:cubicBezTo>
                      <a:pt x="0" y="81280"/>
                      <a:pt x="2540" y="66040"/>
                      <a:pt x="7620" y="53340"/>
                    </a:cubicBezTo>
                    <a:cubicBezTo>
                      <a:pt x="13970" y="40640"/>
                      <a:pt x="22860" y="29210"/>
                      <a:pt x="34290" y="20320"/>
                    </a:cubicBezTo>
                    <a:cubicBezTo>
                      <a:pt x="45720" y="11430"/>
                      <a:pt x="59690" y="5080"/>
                      <a:pt x="73660" y="2540"/>
                    </a:cubicBezTo>
                    <a:cubicBezTo>
                      <a:pt x="86360" y="0"/>
                      <a:pt x="102870" y="1270"/>
                      <a:pt x="115570" y="5080"/>
                    </a:cubicBezTo>
                    <a:cubicBezTo>
                      <a:pt x="128270" y="8890"/>
                      <a:pt x="152400" y="27940"/>
                      <a:pt x="152400" y="27940"/>
                    </a:cubicBezTo>
                  </a:path>
                </a:pathLst>
              </a:custGeom>
              <a:solidFill>
                <a:srgbClr val="ECECFF"/>
              </a:solidFill>
              <a:ln cap="sq">
                <a:noFill/>
                <a:prstDash val="solid"/>
                <a:miter/>
              </a:ln>
            </p:spPr>
          </p:sp>
        </p:grpSp>
        <p:grpSp>
          <p:nvGrpSpPr>
            <p:cNvPr id="78" name="Group 78"/>
            <p:cNvGrpSpPr/>
            <p:nvPr/>
          </p:nvGrpSpPr>
          <p:grpSpPr>
            <a:xfrm>
              <a:off x="277719" y="2405421"/>
              <a:ext cx="327798" cy="327798"/>
              <a:chOff x="0" y="0"/>
              <a:chExt cx="278130" cy="278130"/>
            </a:xfrm>
          </p:grpSpPr>
          <p:sp>
            <p:nvSpPr>
              <p:cNvPr id="79" name="Freeform 79"/>
              <p:cNvSpPr/>
              <p:nvPr/>
            </p:nvSpPr>
            <p:spPr>
              <a:xfrm>
                <a:off x="49530" y="48260"/>
                <a:ext cx="175260" cy="179070"/>
              </a:xfrm>
              <a:custGeom>
                <a:avLst/>
                <a:gdLst/>
                <a:ahLst/>
                <a:cxnLst/>
                <a:rect l="l" t="t" r="r" b="b"/>
                <a:pathLst>
                  <a:path w="175260" h="179070">
                    <a:moveTo>
                      <a:pt x="175260" y="63500"/>
                    </a:moveTo>
                    <a:cubicBezTo>
                      <a:pt x="175260" y="119380"/>
                      <a:pt x="168910" y="134620"/>
                      <a:pt x="160020" y="144780"/>
                    </a:cubicBezTo>
                    <a:cubicBezTo>
                      <a:pt x="151130" y="156210"/>
                      <a:pt x="139700" y="165100"/>
                      <a:pt x="127000" y="171450"/>
                    </a:cubicBezTo>
                    <a:cubicBezTo>
                      <a:pt x="114300" y="176530"/>
                      <a:pt x="99060" y="179070"/>
                      <a:pt x="85090" y="179070"/>
                    </a:cubicBezTo>
                    <a:cubicBezTo>
                      <a:pt x="71120" y="177800"/>
                      <a:pt x="55880" y="172720"/>
                      <a:pt x="44450" y="166370"/>
                    </a:cubicBezTo>
                    <a:cubicBezTo>
                      <a:pt x="31750" y="158750"/>
                      <a:pt x="21590" y="147320"/>
                      <a:pt x="13970" y="135890"/>
                    </a:cubicBezTo>
                    <a:cubicBezTo>
                      <a:pt x="6350" y="124460"/>
                      <a:pt x="2540" y="109220"/>
                      <a:pt x="1270" y="95250"/>
                    </a:cubicBezTo>
                    <a:cubicBezTo>
                      <a:pt x="0" y="81280"/>
                      <a:pt x="3810" y="66040"/>
                      <a:pt x="8890" y="53340"/>
                    </a:cubicBezTo>
                    <a:cubicBezTo>
                      <a:pt x="15240" y="40640"/>
                      <a:pt x="24130" y="29210"/>
                      <a:pt x="35560" y="20320"/>
                    </a:cubicBezTo>
                    <a:cubicBezTo>
                      <a:pt x="45720" y="11430"/>
                      <a:pt x="60960" y="5080"/>
                      <a:pt x="73660" y="2540"/>
                    </a:cubicBezTo>
                    <a:cubicBezTo>
                      <a:pt x="87630" y="0"/>
                      <a:pt x="102870" y="1270"/>
                      <a:pt x="116840" y="5080"/>
                    </a:cubicBezTo>
                    <a:cubicBezTo>
                      <a:pt x="129540" y="8890"/>
                      <a:pt x="152400" y="26670"/>
                      <a:pt x="152400" y="26670"/>
                    </a:cubicBezTo>
                  </a:path>
                </a:pathLst>
              </a:custGeom>
              <a:solidFill>
                <a:srgbClr val="ECECFF"/>
              </a:solidFill>
              <a:ln cap="sq">
                <a:noFill/>
                <a:prstDash val="solid"/>
                <a:miter/>
              </a:ln>
            </p:spPr>
          </p:sp>
        </p:grpSp>
        <p:grpSp>
          <p:nvGrpSpPr>
            <p:cNvPr id="80" name="Group 80"/>
            <p:cNvGrpSpPr/>
            <p:nvPr/>
          </p:nvGrpSpPr>
          <p:grpSpPr>
            <a:xfrm>
              <a:off x="261254" y="3153818"/>
              <a:ext cx="327798" cy="327798"/>
              <a:chOff x="0" y="0"/>
              <a:chExt cx="278130" cy="278130"/>
            </a:xfrm>
          </p:grpSpPr>
          <p:sp>
            <p:nvSpPr>
              <p:cNvPr id="81" name="Freeform 81"/>
              <p:cNvSpPr/>
              <p:nvPr/>
            </p:nvSpPr>
            <p:spPr>
              <a:xfrm>
                <a:off x="49530" y="49530"/>
                <a:ext cx="175260" cy="179070"/>
              </a:xfrm>
              <a:custGeom>
                <a:avLst/>
                <a:gdLst/>
                <a:ahLst/>
                <a:cxnLst/>
                <a:rect l="l" t="t" r="r" b="b"/>
                <a:pathLst>
                  <a:path w="175260" h="179070">
                    <a:moveTo>
                      <a:pt x="175260" y="63500"/>
                    </a:moveTo>
                    <a:cubicBezTo>
                      <a:pt x="175260" y="119380"/>
                      <a:pt x="168910" y="133350"/>
                      <a:pt x="160020" y="144780"/>
                    </a:cubicBezTo>
                    <a:cubicBezTo>
                      <a:pt x="151130" y="154940"/>
                      <a:pt x="138430" y="165100"/>
                      <a:pt x="125730" y="170180"/>
                    </a:cubicBezTo>
                    <a:cubicBezTo>
                      <a:pt x="114300" y="176530"/>
                      <a:pt x="97790" y="179070"/>
                      <a:pt x="83820" y="177800"/>
                    </a:cubicBezTo>
                    <a:cubicBezTo>
                      <a:pt x="71120" y="177800"/>
                      <a:pt x="55880" y="172720"/>
                      <a:pt x="44450" y="165100"/>
                    </a:cubicBezTo>
                    <a:cubicBezTo>
                      <a:pt x="31750" y="158750"/>
                      <a:pt x="20320" y="147320"/>
                      <a:pt x="13970" y="135890"/>
                    </a:cubicBezTo>
                    <a:cubicBezTo>
                      <a:pt x="6350" y="123190"/>
                      <a:pt x="2540" y="107950"/>
                      <a:pt x="1270" y="95250"/>
                    </a:cubicBezTo>
                    <a:cubicBezTo>
                      <a:pt x="0" y="81280"/>
                      <a:pt x="2540" y="66040"/>
                      <a:pt x="8890" y="53340"/>
                    </a:cubicBezTo>
                    <a:cubicBezTo>
                      <a:pt x="13970" y="40640"/>
                      <a:pt x="24130" y="27940"/>
                      <a:pt x="35560" y="19050"/>
                    </a:cubicBezTo>
                    <a:cubicBezTo>
                      <a:pt x="45720" y="11430"/>
                      <a:pt x="59690" y="3810"/>
                      <a:pt x="73660" y="1270"/>
                    </a:cubicBezTo>
                    <a:cubicBezTo>
                      <a:pt x="87630" y="0"/>
                      <a:pt x="102870" y="0"/>
                      <a:pt x="116840" y="5080"/>
                    </a:cubicBezTo>
                    <a:cubicBezTo>
                      <a:pt x="129540" y="8890"/>
                      <a:pt x="152400" y="26670"/>
                      <a:pt x="152400" y="26670"/>
                    </a:cubicBezTo>
                  </a:path>
                </a:pathLst>
              </a:custGeom>
              <a:solidFill>
                <a:srgbClr val="ECECFF"/>
              </a:solidFill>
              <a:ln cap="sq">
                <a:noFill/>
                <a:prstDash val="solid"/>
                <a:miter/>
              </a:ln>
            </p:spPr>
          </p:sp>
        </p:grpSp>
        <p:grpSp>
          <p:nvGrpSpPr>
            <p:cNvPr id="82" name="Group 82"/>
            <p:cNvGrpSpPr/>
            <p:nvPr/>
          </p:nvGrpSpPr>
          <p:grpSpPr>
            <a:xfrm>
              <a:off x="256764" y="3908202"/>
              <a:ext cx="327798" cy="327798"/>
              <a:chOff x="0" y="0"/>
              <a:chExt cx="278130" cy="278130"/>
            </a:xfrm>
          </p:grpSpPr>
          <p:sp>
            <p:nvSpPr>
              <p:cNvPr id="83" name="Freeform 83"/>
              <p:cNvSpPr/>
              <p:nvPr/>
            </p:nvSpPr>
            <p:spPr>
              <a:xfrm>
                <a:off x="49530" y="48260"/>
                <a:ext cx="175260" cy="179070"/>
              </a:xfrm>
              <a:custGeom>
                <a:avLst/>
                <a:gdLst/>
                <a:ahLst/>
                <a:cxnLst/>
                <a:rect l="l" t="t" r="r" b="b"/>
                <a:pathLst>
                  <a:path w="175260" h="179070">
                    <a:moveTo>
                      <a:pt x="175260" y="63500"/>
                    </a:moveTo>
                    <a:cubicBezTo>
                      <a:pt x="175260" y="119380"/>
                      <a:pt x="168910" y="133350"/>
                      <a:pt x="160020" y="144780"/>
                    </a:cubicBezTo>
                    <a:cubicBezTo>
                      <a:pt x="151130" y="154940"/>
                      <a:pt x="139700" y="165100"/>
                      <a:pt x="127000" y="170180"/>
                    </a:cubicBezTo>
                    <a:cubicBezTo>
                      <a:pt x="114300" y="176530"/>
                      <a:pt x="99060" y="179070"/>
                      <a:pt x="85090" y="177800"/>
                    </a:cubicBezTo>
                    <a:cubicBezTo>
                      <a:pt x="71120" y="177800"/>
                      <a:pt x="55880" y="172720"/>
                      <a:pt x="44450" y="165100"/>
                    </a:cubicBezTo>
                    <a:cubicBezTo>
                      <a:pt x="31750" y="158750"/>
                      <a:pt x="21590" y="147320"/>
                      <a:pt x="13970" y="135890"/>
                    </a:cubicBezTo>
                    <a:cubicBezTo>
                      <a:pt x="6350" y="124460"/>
                      <a:pt x="2540" y="109220"/>
                      <a:pt x="1270" y="95250"/>
                    </a:cubicBezTo>
                    <a:cubicBezTo>
                      <a:pt x="0" y="81280"/>
                      <a:pt x="3810" y="66040"/>
                      <a:pt x="8890" y="53340"/>
                    </a:cubicBezTo>
                    <a:cubicBezTo>
                      <a:pt x="15240" y="40640"/>
                      <a:pt x="24130" y="27940"/>
                      <a:pt x="35560" y="19050"/>
                    </a:cubicBezTo>
                    <a:cubicBezTo>
                      <a:pt x="45720" y="11430"/>
                      <a:pt x="60960" y="5080"/>
                      <a:pt x="73660" y="2540"/>
                    </a:cubicBezTo>
                    <a:cubicBezTo>
                      <a:pt x="87630" y="0"/>
                      <a:pt x="102870" y="1270"/>
                      <a:pt x="116840" y="5080"/>
                    </a:cubicBezTo>
                    <a:cubicBezTo>
                      <a:pt x="129540" y="8890"/>
                      <a:pt x="152400" y="26670"/>
                      <a:pt x="152400" y="26670"/>
                    </a:cubicBezTo>
                  </a:path>
                </a:pathLst>
              </a:custGeom>
              <a:solidFill>
                <a:srgbClr val="ECECFF"/>
              </a:solidFill>
              <a:ln cap="sq">
                <a:noFill/>
                <a:prstDash val="solid"/>
                <a:miter/>
              </a:ln>
            </p:spPr>
          </p:sp>
        </p:grpSp>
        <p:grpSp>
          <p:nvGrpSpPr>
            <p:cNvPr id="84" name="Group 84"/>
            <p:cNvGrpSpPr/>
            <p:nvPr/>
          </p:nvGrpSpPr>
          <p:grpSpPr>
            <a:xfrm>
              <a:off x="328610" y="4677555"/>
              <a:ext cx="327798" cy="327798"/>
              <a:chOff x="0" y="0"/>
              <a:chExt cx="278130" cy="278130"/>
            </a:xfrm>
          </p:grpSpPr>
          <p:sp>
            <p:nvSpPr>
              <p:cNvPr id="85" name="Freeform 85"/>
              <p:cNvSpPr/>
              <p:nvPr/>
            </p:nvSpPr>
            <p:spPr>
              <a:xfrm>
                <a:off x="49530" y="48260"/>
                <a:ext cx="175260" cy="180340"/>
              </a:xfrm>
              <a:custGeom>
                <a:avLst/>
                <a:gdLst/>
                <a:ahLst/>
                <a:cxnLst/>
                <a:rect l="l" t="t" r="r" b="b"/>
                <a:pathLst>
                  <a:path w="175260" h="180340">
                    <a:moveTo>
                      <a:pt x="175260" y="63500"/>
                    </a:moveTo>
                    <a:cubicBezTo>
                      <a:pt x="175260" y="119380"/>
                      <a:pt x="167640" y="134620"/>
                      <a:pt x="160020" y="144780"/>
                    </a:cubicBezTo>
                    <a:cubicBezTo>
                      <a:pt x="151130" y="156210"/>
                      <a:pt x="138430" y="165100"/>
                      <a:pt x="125730" y="171450"/>
                    </a:cubicBezTo>
                    <a:cubicBezTo>
                      <a:pt x="114300" y="176530"/>
                      <a:pt x="97790" y="180340"/>
                      <a:pt x="83820" y="179070"/>
                    </a:cubicBezTo>
                    <a:cubicBezTo>
                      <a:pt x="71120" y="177800"/>
                      <a:pt x="55880" y="173990"/>
                      <a:pt x="43180" y="166370"/>
                    </a:cubicBezTo>
                    <a:cubicBezTo>
                      <a:pt x="31750" y="158750"/>
                      <a:pt x="20320" y="148590"/>
                      <a:pt x="13970" y="135890"/>
                    </a:cubicBezTo>
                    <a:cubicBezTo>
                      <a:pt x="6350" y="124460"/>
                      <a:pt x="1270" y="109220"/>
                      <a:pt x="1270" y="95250"/>
                    </a:cubicBezTo>
                    <a:cubicBezTo>
                      <a:pt x="0" y="81280"/>
                      <a:pt x="2540" y="66040"/>
                      <a:pt x="8890" y="53340"/>
                    </a:cubicBezTo>
                    <a:cubicBezTo>
                      <a:pt x="13970" y="40640"/>
                      <a:pt x="24130" y="29210"/>
                      <a:pt x="35560" y="20320"/>
                    </a:cubicBezTo>
                    <a:cubicBezTo>
                      <a:pt x="45720" y="11430"/>
                      <a:pt x="59690" y="5080"/>
                      <a:pt x="73660" y="2540"/>
                    </a:cubicBezTo>
                    <a:cubicBezTo>
                      <a:pt x="87630" y="0"/>
                      <a:pt x="102870" y="1270"/>
                      <a:pt x="116840" y="5080"/>
                    </a:cubicBezTo>
                    <a:cubicBezTo>
                      <a:pt x="129540" y="8890"/>
                      <a:pt x="152400" y="27940"/>
                      <a:pt x="152400" y="27940"/>
                    </a:cubicBezTo>
                  </a:path>
                </a:pathLst>
              </a:custGeom>
              <a:solidFill>
                <a:srgbClr val="ECECFF"/>
              </a:solidFill>
              <a:ln cap="sq">
                <a:noFill/>
                <a:prstDash val="solid"/>
                <a:miter/>
              </a:ln>
            </p:spPr>
          </p:sp>
        </p:grpSp>
        <p:grpSp>
          <p:nvGrpSpPr>
            <p:cNvPr id="86" name="Group 86"/>
            <p:cNvGrpSpPr/>
            <p:nvPr/>
          </p:nvGrpSpPr>
          <p:grpSpPr>
            <a:xfrm>
              <a:off x="298674" y="5422958"/>
              <a:ext cx="327798" cy="327798"/>
              <a:chOff x="0" y="0"/>
              <a:chExt cx="278130" cy="278130"/>
            </a:xfrm>
          </p:grpSpPr>
          <p:sp>
            <p:nvSpPr>
              <p:cNvPr id="87" name="Freeform 87"/>
              <p:cNvSpPr/>
              <p:nvPr/>
            </p:nvSpPr>
            <p:spPr>
              <a:xfrm>
                <a:off x="50800" y="48260"/>
                <a:ext cx="173990" cy="179070"/>
              </a:xfrm>
              <a:custGeom>
                <a:avLst/>
                <a:gdLst/>
                <a:ahLst/>
                <a:cxnLst/>
                <a:rect l="l" t="t" r="r" b="b"/>
                <a:pathLst>
                  <a:path w="173990" h="179070">
                    <a:moveTo>
                      <a:pt x="173990" y="63500"/>
                    </a:moveTo>
                    <a:cubicBezTo>
                      <a:pt x="173990" y="119380"/>
                      <a:pt x="167640" y="133350"/>
                      <a:pt x="158750" y="144780"/>
                    </a:cubicBezTo>
                    <a:cubicBezTo>
                      <a:pt x="149860" y="15494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7620" y="53340"/>
                    </a:cubicBezTo>
                    <a:cubicBezTo>
                      <a:pt x="13970" y="40640"/>
                      <a:pt x="22860" y="27940"/>
                      <a:pt x="34290" y="20320"/>
                    </a:cubicBezTo>
                    <a:cubicBezTo>
                      <a:pt x="44450" y="11430"/>
                      <a:pt x="59690" y="5080"/>
                      <a:pt x="7239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nvGrpSpPr>
            <p:cNvPr id="88" name="Group 88"/>
            <p:cNvGrpSpPr/>
            <p:nvPr/>
          </p:nvGrpSpPr>
          <p:grpSpPr>
            <a:xfrm>
              <a:off x="318133" y="5469359"/>
              <a:ext cx="327798" cy="327798"/>
              <a:chOff x="0" y="0"/>
              <a:chExt cx="278130" cy="278130"/>
            </a:xfrm>
          </p:grpSpPr>
          <p:sp>
            <p:nvSpPr>
              <p:cNvPr id="89" name="Freeform 89"/>
              <p:cNvSpPr/>
              <p:nvPr/>
            </p:nvSpPr>
            <p:spPr>
              <a:xfrm>
                <a:off x="50800" y="48260"/>
                <a:ext cx="173990" cy="180340"/>
              </a:xfrm>
              <a:custGeom>
                <a:avLst/>
                <a:gdLst/>
                <a:ahLst/>
                <a:cxnLst/>
                <a:rect l="l" t="t" r="r" b="b"/>
                <a:pathLst>
                  <a:path w="173990" h="180340">
                    <a:moveTo>
                      <a:pt x="173990" y="63500"/>
                    </a:moveTo>
                    <a:cubicBezTo>
                      <a:pt x="173990" y="120650"/>
                      <a:pt x="167640" y="134620"/>
                      <a:pt x="158750" y="144780"/>
                    </a:cubicBezTo>
                    <a:cubicBezTo>
                      <a:pt x="151130" y="156210"/>
                      <a:pt x="138430" y="166370"/>
                      <a:pt x="125730" y="171450"/>
                    </a:cubicBezTo>
                    <a:cubicBezTo>
                      <a:pt x="113030" y="176530"/>
                      <a:pt x="97790" y="180340"/>
                      <a:pt x="83820" y="179070"/>
                    </a:cubicBezTo>
                    <a:cubicBezTo>
                      <a:pt x="69850" y="177800"/>
                      <a:pt x="54610" y="173990"/>
                      <a:pt x="43180" y="166370"/>
                    </a:cubicBezTo>
                    <a:cubicBezTo>
                      <a:pt x="31750" y="160020"/>
                      <a:pt x="20320" y="148590"/>
                      <a:pt x="12700" y="135890"/>
                    </a:cubicBezTo>
                    <a:cubicBezTo>
                      <a:pt x="6350" y="124460"/>
                      <a:pt x="1270" y="109220"/>
                      <a:pt x="0" y="95250"/>
                    </a:cubicBezTo>
                    <a:cubicBezTo>
                      <a:pt x="0" y="82550"/>
                      <a:pt x="2540" y="66040"/>
                      <a:pt x="7620" y="53340"/>
                    </a:cubicBezTo>
                    <a:cubicBezTo>
                      <a:pt x="13970" y="41910"/>
                      <a:pt x="22860" y="29210"/>
                      <a:pt x="34290" y="20320"/>
                    </a:cubicBezTo>
                    <a:cubicBezTo>
                      <a:pt x="45720" y="11430"/>
                      <a:pt x="59690" y="5080"/>
                      <a:pt x="73660" y="2540"/>
                    </a:cubicBezTo>
                    <a:cubicBezTo>
                      <a:pt x="86360" y="0"/>
                      <a:pt x="102870" y="1270"/>
                      <a:pt x="115570" y="5080"/>
                    </a:cubicBezTo>
                    <a:cubicBezTo>
                      <a:pt x="128270" y="10160"/>
                      <a:pt x="152400" y="27940"/>
                      <a:pt x="152400" y="27940"/>
                    </a:cubicBezTo>
                  </a:path>
                </a:pathLst>
              </a:custGeom>
              <a:solidFill>
                <a:srgbClr val="ECECFF"/>
              </a:solidFill>
              <a:ln cap="sq">
                <a:noFill/>
                <a:prstDash val="solid"/>
                <a:miter/>
              </a:ln>
            </p:spPr>
          </p:sp>
        </p:grpSp>
        <p:grpSp>
          <p:nvGrpSpPr>
            <p:cNvPr id="90" name="Group 90"/>
            <p:cNvGrpSpPr/>
            <p:nvPr/>
          </p:nvGrpSpPr>
          <p:grpSpPr>
            <a:xfrm>
              <a:off x="321126" y="6201291"/>
              <a:ext cx="327798" cy="327798"/>
              <a:chOff x="0" y="0"/>
              <a:chExt cx="278130" cy="278130"/>
            </a:xfrm>
          </p:grpSpPr>
          <p:sp>
            <p:nvSpPr>
              <p:cNvPr id="91" name="Freeform 91"/>
              <p:cNvSpPr/>
              <p:nvPr/>
            </p:nvSpPr>
            <p:spPr>
              <a:xfrm>
                <a:off x="49530" y="48260"/>
                <a:ext cx="175260" cy="179070"/>
              </a:xfrm>
              <a:custGeom>
                <a:avLst/>
                <a:gdLst/>
                <a:ahLst/>
                <a:cxnLst/>
                <a:rect l="l" t="t" r="r" b="b"/>
                <a:pathLst>
                  <a:path w="175260" h="179070">
                    <a:moveTo>
                      <a:pt x="175260" y="63500"/>
                    </a:moveTo>
                    <a:cubicBezTo>
                      <a:pt x="175260" y="119380"/>
                      <a:pt x="168910" y="133350"/>
                      <a:pt x="160020" y="144780"/>
                    </a:cubicBezTo>
                    <a:cubicBezTo>
                      <a:pt x="151130" y="154940"/>
                      <a:pt x="138430" y="165100"/>
                      <a:pt x="127000" y="170180"/>
                    </a:cubicBezTo>
                    <a:cubicBezTo>
                      <a:pt x="114300" y="176530"/>
                      <a:pt x="97790" y="179070"/>
                      <a:pt x="85090" y="177800"/>
                    </a:cubicBezTo>
                    <a:cubicBezTo>
                      <a:pt x="71120" y="177800"/>
                      <a:pt x="55880" y="172720"/>
                      <a:pt x="44450" y="165100"/>
                    </a:cubicBezTo>
                    <a:cubicBezTo>
                      <a:pt x="31750" y="158750"/>
                      <a:pt x="20320" y="147320"/>
                      <a:pt x="13970" y="135890"/>
                    </a:cubicBezTo>
                    <a:cubicBezTo>
                      <a:pt x="6350" y="123190"/>
                      <a:pt x="2540" y="107950"/>
                      <a:pt x="1270" y="95250"/>
                    </a:cubicBezTo>
                    <a:cubicBezTo>
                      <a:pt x="0" y="81280"/>
                      <a:pt x="3810" y="66040"/>
                      <a:pt x="8890" y="53340"/>
                    </a:cubicBezTo>
                    <a:cubicBezTo>
                      <a:pt x="13970" y="40640"/>
                      <a:pt x="24130" y="27940"/>
                      <a:pt x="35560" y="19050"/>
                    </a:cubicBezTo>
                    <a:cubicBezTo>
                      <a:pt x="45720" y="11430"/>
                      <a:pt x="60960" y="5080"/>
                      <a:pt x="73660" y="2540"/>
                    </a:cubicBezTo>
                    <a:cubicBezTo>
                      <a:pt x="87630" y="0"/>
                      <a:pt x="102870" y="0"/>
                      <a:pt x="116840" y="5080"/>
                    </a:cubicBezTo>
                    <a:cubicBezTo>
                      <a:pt x="129540" y="8890"/>
                      <a:pt x="152400" y="26670"/>
                      <a:pt x="152400" y="26670"/>
                    </a:cubicBezTo>
                  </a:path>
                </a:pathLst>
              </a:custGeom>
              <a:solidFill>
                <a:srgbClr val="ECECFF"/>
              </a:solidFill>
              <a:ln cap="sq">
                <a:noFill/>
                <a:prstDash val="solid"/>
                <a:miter/>
              </a:ln>
            </p:spPr>
          </p:sp>
        </p:grpSp>
        <p:grpSp>
          <p:nvGrpSpPr>
            <p:cNvPr id="92" name="Group 92"/>
            <p:cNvGrpSpPr/>
            <p:nvPr/>
          </p:nvGrpSpPr>
          <p:grpSpPr>
            <a:xfrm>
              <a:off x="324120" y="5448404"/>
              <a:ext cx="327798" cy="327798"/>
              <a:chOff x="0" y="0"/>
              <a:chExt cx="278130" cy="278130"/>
            </a:xfrm>
          </p:grpSpPr>
          <p:sp>
            <p:nvSpPr>
              <p:cNvPr id="93" name="Freeform 93"/>
              <p:cNvSpPr/>
              <p:nvPr/>
            </p:nvSpPr>
            <p:spPr>
              <a:xfrm>
                <a:off x="49530" y="48260"/>
                <a:ext cx="173990" cy="179070"/>
              </a:xfrm>
              <a:custGeom>
                <a:avLst/>
                <a:gdLst/>
                <a:ahLst/>
                <a:cxnLst/>
                <a:rect l="l" t="t" r="r" b="b"/>
                <a:pathLst>
                  <a:path w="173990" h="179070">
                    <a:moveTo>
                      <a:pt x="173990" y="63500"/>
                    </a:moveTo>
                    <a:cubicBezTo>
                      <a:pt x="173990" y="119380"/>
                      <a:pt x="167640" y="133350"/>
                      <a:pt x="160020" y="144780"/>
                    </a:cubicBezTo>
                    <a:cubicBezTo>
                      <a:pt x="151130" y="154940"/>
                      <a:pt x="138430" y="165100"/>
                      <a:pt x="125730" y="170180"/>
                    </a:cubicBezTo>
                    <a:cubicBezTo>
                      <a:pt x="113030" y="176530"/>
                      <a:pt x="97790" y="179070"/>
                      <a:pt x="83820" y="177800"/>
                    </a:cubicBezTo>
                    <a:cubicBezTo>
                      <a:pt x="69850" y="177800"/>
                      <a:pt x="54610" y="172720"/>
                      <a:pt x="43180" y="165100"/>
                    </a:cubicBezTo>
                    <a:cubicBezTo>
                      <a:pt x="31750" y="158750"/>
                      <a:pt x="20320" y="147320"/>
                      <a:pt x="13970" y="135890"/>
                    </a:cubicBezTo>
                    <a:cubicBezTo>
                      <a:pt x="6350" y="123190"/>
                      <a:pt x="1270" y="109220"/>
                      <a:pt x="1270" y="95250"/>
                    </a:cubicBezTo>
                    <a:cubicBezTo>
                      <a:pt x="0" y="81280"/>
                      <a:pt x="2540" y="66040"/>
                      <a:pt x="8890" y="53340"/>
                    </a:cubicBezTo>
                    <a:cubicBezTo>
                      <a:pt x="13970" y="40640"/>
                      <a:pt x="24130" y="27940"/>
                      <a:pt x="34290" y="19050"/>
                    </a:cubicBezTo>
                    <a:cubicBezTo>
                      <a:pt x="45720" y="11430"/>
                      <a:pt x="59690" y="5080"/>
                      <a:pt x="73660" y="2540"/>
                    </a:cubicBezTo>
                    <a:cubicBezTo>
                      <a:pt x="86360" y="0"/>
                      <a:pt x="102870" y="0"/>
                      <a:pt x="115570" y="5080"/>
                    </a:cubicBezTo>
                    <a:cubicBezTo>
                      <a:pt x="129540" y="8890"/>
                      <a:pt x="152400" y="26670"/>
                      <a:pt x="152400" y="26670"/>
                    </a:cubicBezTo>
                  </a:path>
                </a:pathLst>
              </a:custGeom>
              <a:solidFill>
                <a:srgbClr val="ECECFF"/>
              </a:solidFill>
              <a:ln cap="sq">
                <a:noFill/>
                <a:prstDash val="solid"/>
                <a:miter/>
              </a:ln>
            </p:spPr>
          </p:sp>
        </p:grpSp>
        <p:grpSp>
          <p:nvGrpSpPr>
            <p:cNvPr id="94" name="Group 94"/>
            <p:cNvGrpSpPr/>
            <p:nvPr/>
          </p:nvGrpSpPr>
          <p:grpSpPr>
            <a:xfrm>
              <a:off x="372017" y="4719465"/>
              <a:ext cx="327798" cy="327798"/>
              <a:chOff x="0" y="0"/>
              <a:chExt cx="278130" cy="278130"/>
            </a:xfrm>
          </p:grpSpPr>
          <p:sp>
            <p:nvSpPr>
              <p:cNvPr id="95" name="Freeform 95"/>
              <p:cNvSpPr/>
              <p:nvPr/>
            </p:nvSpPr>
            <p:spPr>
              <a:xfrm>
                <a:off x="50800" y="48260"/>
                <a:ext cx="173990" cy="179070"/>
              </a:xfrm>
              <a:custGeom>
                <a:avLst/>
                <a:gdLst/>
                <a:ahLst/>
                <a:cxnLst/>
                <a:rect l="l" t="t" r="r" b="b"/>
                <a:pathLst>
                  <a:path w="173990" h="179070">
                    <a:moveTo>
                      <a:pt x="173990" y="63500"/>
                    </a:moveTo>
                    <a:cubicBezTo>
                      <a:pt x="173990" y="119380"/>
                      <a:pt x="167640" y="134620"/>
                      <a:pt x="158750" y="144780"/>
                    </a:cubicBezTo>
                    <a:cubicBezTo>
                      <a:pt x="151130" y="15621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7620" y="53340"/>
                    </a:cubicBezTo>
                    <a:cubicBezTo>
                      <a:pt x="13970" y="40640"/>
                      <a:pt x="22860" y="27940"/>
                      <a:pt x="34290" y="20320"/>
                    </a:cubicBezTo>
                    <a:cubicBezTo>
                      <a:pt x="45720" y="11430"/>
                      <a:pt x="59690" y="5080"/>
                      <a:pt x="7366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nvGrpSpPr>
            <p:cNvPr id="96" name="Group 96"/>
            <p:cNvGrpSpPr/>
            <p:nvPr/>
          </p:nvGrpSpPr>
          <p:grpSpPr>
            <a:xfrm>
              <a:off x="1518562" y="6184827"/>
              <a:ext cx="1372560" cy="555311"/>
              <a:chOff x="0" y="0"/>
              <a:chExt cx="1164590" cy="471170"/>
            </a:xfrm>
          </p:grpSpPr>
          <p:sp>
            <p:nvSpPr>
              <p:cNvPr id="97" name="Freeform 97"/>
              <p:cNvSpPr/>
              <p:nvPr/>
            </p:nvSpPr>
            <p:spPr>
              <a:xfrm>
                <a:off x="48260" y="48260"/>
                <a:ext cx="1071880" cy="372110"/>
              </a:xfrm>
              <a:custGeom>
                <a:avLst/>
                <a:gdLst/>
                <a:ahLst/>
                <a:cxnLst/>
                <a:rect l="l" t="t" r="r" b="b"/>
                <a:pathLst>
                  <a:path w="1071880" h="372110">
                    <a:moveTo>
                      <a:pt x="961390" y="370840"/>
                    </a:moveTo>
                    <a:cubicBezTo>
                      <a:pt x="196850" y="191770"/>
                      <a:pt x="179070" y="200660"/>
                      <a:pt x="147320" y="194310"/>
                    </a:cubicBezTo>
                    <a:cubicBezTo>
                      <a:pt x="115570" y="187960"/>
                      <a:pt x="76200" y="180340"/>
                      <a:pt x="53340" y="160020"/>
                    </a:cubicBezTo>
                    <a:cubicBezTo>
                      <a:pt x="31750" y="140970"/>
                      <a:pt x="16510" y="77470"/>
                      <a:pt x="12700" y="78740"/>
                    </a:cubicBezTo>
                    <a:cubicBezTo>
                      <a:pt x="10160" y="80010"/>
                      <a:pt x="30480" y="152400"/>
                      <a:pt x="27940" y="153670"/>
                    </a:cubicBezTo>
                    <a:cubicBezTo>
                      <a:pt x="24130" y="154940"/>
                      <a:pt x="8890" y="130810"/>
                      <a:pt x="5080" y="116840"/>
                    </a:cubicBezTo>
                    <a:cubicBezTo>
                      <a:pt x="1270" y="99060"/>
                      <a:pt x="1270" y="72390"/>
                      <a:pt x="10160" y="54610"/>
                    </a:cubicBezTo>
                    <a:cubicBezTo>
                      <a:pt x="17780" y="35560"/>
                      <a:pt x="36830" y="17780"/>
                      <a:pt x="54610" y="10160"/>
                    </a:cubicBezTo>
                    <a:cubicBezTo>
                      <a:pt x="72390" y="1270"/>
                      <a:pt x="99060" y="0"/>
                      <a:pt x="116840" y="6350"/>
                    </a:cubicBezTo>
                    <a:cubicBezTo>
                      <a:pt x="135890" y="12700"/>
                      <a:pt x="158750" y="27940"/>
                      <a:pt x="167640" y="46990"/>
                    </a:cubicBezTo>
                    <a:cubicBezTo>
                      <a:pt x="177800" y="68580"/>
                      <a:pt x="181610" y="107950"/>
                      <a:pt x="170180" y="129540"/>
                    </a:cubicBezTo>
                    <a:cubicBezTo>
                      <a:pt x="160020" y="152400"/>
                      <a:pt x="125730" y="173990"/>
                      <a:pt x="102870" y="179070"/>
                    </a:cubicBezTo>
                    <a:cubicBezTo>
                      <a:pt x="83820" y="182880"/>
                      <a:pt x="62230" y="179070"/>
                      <a:pt x="46990" y="168910"/>
                    </a:cubicBezTo>
                    <a:cubicBezTo>
                      <a:pt x="27940" y="156210"/>
                      <a:pt x="3810" y="123190"/>
                      <a:pt x="2540" y="99060"/>
                    </a:cubicBezTo>
                    <a:cubicBezTo>
                      <a:pt x="0" y="73660"/>
                      <a:pt x="15240" y="36830"/>
                      <a:pt x="34290" y="21590"/>
                    </a:cubicBezTo>
                    <a:cubicBezTo>
                      <a:pt x="53340" y="6350"/>
                      <a:pt x="93980" y="1270"/>
                      <a:pt x="116840" y="6350"/>
                    </a:cubicBezTo>
                    <a:cubicBezTo>
                      <a:pt x="134620" y="10160"/>
                      <a:pt x="152400" y="24130"/>
                      <a:pt x="162560" y="39370"/>
                    </a:cubicBezTo>
                    <a:cubicBezTo>
                      <a:pt x="172720" y="53340"/>
                      <a:pt x="180340" y="74930"/>
                      <a:pt x="179070" y="92710"/>
                    </a:cubicBezTo>
                    <a:cubicBezTo>
                      <a:pt x="179070" y="110490"/>
                      <a:pt x="171450" y="132080"/>
                      <a:pt x="160020" y="146050"/>
                    </a:cubicBezTo>
                    <a:cubicBezTo>
                      <a:pt x="148590" y="160020"/>
                      <a:pt x="130810" y="173990"/>
                      <a:pt x="111760" y="176530"/>
                    </a:cubicBezTo>
                    <a:cubicBezTo>
                      <a:pt x="88900" y="180340"/>
                      <a:pt x="49530" y="170180"/>
                      <a:pt x="31750" y="157480"/>
                    </a:cubicBezTo>
                    <a:cubicBezTo>
                      <a:pt x="17780" y="147320"/>
                      <a:pt x="10160" y="130810"/>
                      <a:pt x="5080" y="116840"/>
                    </a:cubicBezTo>
                    <a:cubicBezTo>
                      <a:pt x="1270" y="104140"/>
                      <a:pt x="0" y="87630"/>
                      <a:pt x="2540" y="74930"/>
                    </a:cubicBezTo>
                    <a:cubicBezTo>
                      <a:pt x="5080" y="60960"/>
                      <a:pt x="12700" y="46990"/>
                      <a:pt x="20320" y="35560"/>
                    </a:cubicBezTo>
                    <a:cubicBezTo>
                      <a:pt x="29210" y="25400"/>
                      <a:pt x="41910" y="15240"/>
                      <a:pt x="54610" y="10160"/>
                    </a:cubicBezTo>
                    <a:cubicBezTo>
                      <a:pt x="67310" y="3810"/>
                      <a:pt x="81280" y="0"/>
                      <a:pt x="96520" y="2540"/>
                    </a:cubicBezTo>
                    <a:cubicBezTo>
                      <a:pt x="114300" y="5080"/>
                      <a:pt x="152400" y="29210"/>
                      <a:pt x="153670" y="27940"/>
                    </a:cubicBezTo>
                    <a:cubicBezTo>
                      <a:pt x="153670" y="27940"/>
                      <a:pt x="135890" y="19050"/>
                      <a:pt x="137160" y="16510"/>
                    </a:cubicBezTo>
                    <a:cubicBezTo>
                      <a:pt x="139700" y="8890"/>
                      <a:pt x="240030" y="15240"/>
                      <a:pt x="321310" y="27940"/>
                    </a:cubicBezTo>
                    <a:cubicBezTo>
                      <a:pt x="480060" y="53340"/>
                      <a:pt x="929640" y="151130"/>
                      <a:pt x="1021080" y="204470"/>
                    </a:cubicBezTo>
                    <a:cubicBezTo>
                      <a:pt x="1047750" y="220980"/>
                      <a:pt x="1056640" y="232410"/>
                      <a:pt x="1062990" y="251460"/>
                    </a:cubicBezTo>
                    <a:cubicBezTo>
                      <a:pt x="1070610" y="269240"/>
                      <a:pt x="1071880" y="295910"/>
                      <a:pt x="1064260" y="313690"/>
                    </a:cubicBezTo>
                    <a:cubicBezTo>
                      <a:pt x="1057910" y="332740"/>
                      <a:pt x="1041400" y="353060"/>
                      <a:pt x="1023620" y="361950"/>
                    </a:cubicBezTo>
                    <a:cubicBezTo>
                      <a:pt x="1007110" y="372110"/>
                      <a:pt x="961390" y="370840"/>
                      <a:pt x="961390" y="370840"/>
                    </a:cubicBezTo>
                  </a:path>
                </a:pathLst>
              </a:custGeom>
              <a:solidFill>
                <a:srgbClr val="ECECFF"/>
              </a:solidFill>
              <a:ln cap="sq">
                <a:noFill/>
                <a:prstDash val="solid"/>
                <a:miter/>
              </a:ln>
            </p:spPr>
          </p:sp>
        </p:grpSp>
        <p:grpSp>
          <p:nvGrpSpPr>
            <p:cNvPr id="98" name="Group 98"/>
            <p:cNvGrpSpPr/>
            <p:nvPr/>
          </p:nvGrpSpPr>
          <p:grpSpPr>
            <a:xfrm>
              <a:off x="1517065" y="6186323"/>
              <a:ext cx="327798" cy="327798"/>
              <a:chOff x="0" y="0"/>
              <a:chExt cx="278130" cy="278130"/>
            </a:xfrm>
          </p:grpSpPr>
          <p:sp>
            <p:nvSpPr>
              <p:cNvPr id="99" name="Freeform 99"/>
              <p:cNvSpPr/>
              <p:nvPr/>
            </p:nvSpPr>
            <p:spPr>
              <a:xfrm>
                <a:off x="50800" y="48260"/>
                <a:ext cx="173990" cy="179070"/>
              </a:xfrm>
              <a:custGeom>
                <a:avLst/>
                <a:gdLst/>
                <a:ahLst/>
                <a:cxnLst/>
                <a:rect l="l" t="t" r="r" b="b"/>
                <a:pathLst>
                  <a:path w="173990" h="179070">
                    <a:moveTo>
                      <a:pt x="173990" y="63500"/>
                    </a:moveTo>
                    <a:cubicBezTo>
                      <a:pt x="173990" y="119380"/>
                      <a:pt x="167640" y="133350"/>
                      <a:pt x="158750" y="144780"/>
                    </a:cubicBezTo>
                    <a:cubicBezTo>
                      <a:pt x="151130" y="154940"/>
                      <a:pt x="138430" y="165100"/>
                      <a:pt x="125730" y="170180"/>
                    </a:cubicBezTo>
                    <a:cubicBezTo>
                      <a:pt x="113030" y="176530"/>
                      <a:pt x="97790" y="179070"/>
                      <a:pt x="83820" y="177800"/>
                    </a:cubicBezTo>
                    <a:cubicBezTo>
                      <a:pt x="69850" y="177800"/>
                      <a:pt x="54610" y="172720"/>
                      <a:pt x="43180" y="165100"/>
                    </a:cubicBezTo>
                    <a:cubicBezTo>
                      <a:pt x="31750" y="158750"/>
                      <a:pt x="20320" y="147320"/>
                      <a:pt x="12700" y="135890"/>
                    </a:cubicBezTo>
                    <a:cubicBezTo>
                      <a:pt x="6350" y="124460"/>
                      <a:pt x="1270" y="109220"/>
                      <a:pt x="0" y="95250"/>
                    </a:cubicBezTo>
                    <a:cubicBezTo>
                      <a:pt x="0" y="81280"/>
                      <a:pt x="2540" y="66040"/>
                      <a:pt x="7620" y="53340"/>
                    </a:cubicBezTo>
                    <a:cubicBezTo>
                      <a:pt x="13970" y="40640"/>
                      <a:pt x="24130" y="27940"/>
                      <a:pt x="34290" y="19050"/>
                    </a:cubicBezTo>
                    <a:cubicBezTo>
                      <a:pt x="45720" y="11430"/>
                      <a:pt x="59690" y="5080"/>
                      <a:pt x="7366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nvGrpSpPr>
            <p:cNvPr id="100" name="Group 100"/>
            <p:cNvGrpSpPr/>
            <p:nvPr/>
          </p:nvGrpSpPr>
          <p:grpSpPr>
            <a:xfrm>
              <a:off x="1517065" y="6321035"/>
              <a:ext cx="327798" cy="327798"/>
              <a:chOff x="0" y="0"/>
              <a:chExt cx="278130" cy="278130"/>
            </a:xfrm>
          </p:grpSpPr>
          <p:sp>
            <p:nvSpPr>
              <p:cNvPr id="101" name="Freeform 101"/>
              <p:cNvSpPr/>
              <p:nvPr/>
            </p:nvSpPr>
            <p:spPr>
              <a:xfrm>
                <a:off x="50800" y="48260"/>
                <a:ext cx="173990" cy="179070"/>
              </a:xfrm>
              <a:custGeom>
                <a:avLst/>
                <a:gdLst/>
                <a:ahLst/>
                <a:cxnLst/>
                <a:rect l="l" t="t" r="r" b="b"/>
                <a:pathLst>
                  <a:path w="173990" h="179070">
                    <a:moveTo>
                      <a:pt x="173990" y="63500"/>
                    </a:moveTo>
                    <a:cubicBezTo>
                      <a:pt x="173990" y="119380"/>
                      <a:pt x="167640" y="133350"/>
                      <a:pt x="158750" y="144780"/>
                    </a:cubicBezTo>
                    <a:cubicBezTo>
                      <a:pt x="151130" y="154940"/>
                      <a:pt x="138430" y="165100"/>
                      <a:pt x="125730" y="171450"/>
                    </a:cubicBezTo>
                    <a:cubicBezTo>
                      <a:pt x="113030" y="176530"/>
                      <a:pt x="97790" y="179070"/>
                      <a:pt x="83820" y="179070"/>
                    </a:cubicBezTo>
                    <a:cubicBezTo>
                      <a:pt x="69850" y="177800"/>
                      <a:pt x="54610" y="172720"/>
                      <a:pt x="43180" y="166370"/>
                    </a:cubicBezTo>
                    <a:cubicBezTo>
                      <a:pt x="31750" y="158750"/>
                      <a:pt x="20320" y="147320"/>
                      <a:pt x="12700" y="135890"/>
                    </a:cubicBezTo>
                    <a:cubicBezTo>
                      <a:pt x="6350" y="124460"/>
                      <a:pt x="1270" y="109220"/>
                      <a:pt x="0" y="95250"/>
                    </a:cubicBezTo>
                    <a:cubicBezTo>
                      <a:pt x="0" y="81280"/>
                      <a:pt x="2540" y="66040"/>
                      <a:pt x="7620" y="53340"/>
                    </a:cubicBezTo>
                    <a:cubicBezTo>
                      <a:pt x="13970" y="40640"/>
                      <a:pt x="24130" y="27940"/>
                      <a:pt x="34290" y="20320"/>
                    </a:cubicBezTo>
                    <a:cubicBezTo>
                      <a:pt x="45720" y="11430"/>
                      <a:pt x="59690" y="5080"/>
                      <a:pt x="73660" y="2540"/>
                    </a:cubicBezTo>
                    <a:cubicBezTo>
                      <a:pt x="86360" y="0"/>
                      <a:pt x="102870" y="1270"/>
                      <a:pt x="115570" y="5080"/>
                    </a:cubicBezTo>
                    <a:cubicBezTo>
                      <a:pt x="128270" y="8890"/>
                      <a:pt x="152400" y="26670"/>
                      <a:pt x="152400" y="26670"/>
                    </a:cubicBezTo>
                  </a:path>
                </a:pathLst>
              </a:custGeom>
              <a:solidFill>
                <a:srgbClr val="ECECFF"/>
              </a:solidFill>
              <a:ln cap="sq">
                <a:noFill/>
                <a:prstDash val="solid"/>
                <a:miter/>
              </a:ln>
            </p:spPr>
          </p:sp>
        </p:grpSp>
      </p:grpSp>
      <p:pic>
        <p:nvPicPr>
          <p:cNvPr id="103" name="Picture 102">
            <a:extLst>
              <a:ext uri="{FF2B5EF4-FFF2-40B4-BE49-F238E27FC236}">
                <a16:creationId xmlns:a16="http://schemas.microsoft.com/office/drawing/2014/main" id="{5896FB96-B96C-4909-4F5F-43BBB572D1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4EE"/>
        </a:solidFill>
        <a:effectLst/>
      </p:bgPr>
    </p:bg>
    <p:spTree>
      <p:nvGrpSpPr>
        <p:cNvPr id="1" name=""/>
        <p:cNvGrpSpPr/>
        <p:nvPr/>
      </p:nvGrpSpPr>
      <p:grpSpPr>
        <a:xfrm>
          <a:off x="0" y="0"/>
          <a:ext cx="0" cy="0"/>
          <a:chOff x="0" y="0"/>
          <a:chExt cx="0" cy="0"/>
        </a:xfrm>
      </p:grpSpPr>
      <p:sp>
        <p:nvSpPr>
          <p:cNvPr id="2" name="Freeform 2"/>
          <p:cNvSpPr/>
          <p:nvPr/>
        </p:nvSpPr>
        <p:spPr>
          <a:xfrm flipH="1">
            <a:off x="-1100559" y="-1198606"/>
            <a:ext cx="19971936" cy="12889854"/>
          </a:xfrm>
          <a:custGeom>
            <a:avLst/>
            <a:gdLst/>
            <a:ahLst/>
            <a:cxnLst/>
            <a:rect l="l" t="t" r="r" b="b"/>
            <a:pathLst>
              <a:path w="19971936" h="12889854">
                <a:moveTo>
                  <a:pt x="19971936" y="0"/>
                </a:moveTo>
                <a:lnTo>
                  <a:pt x="0" y="0"/>
                </a:lnTo>
                <a:lnTo>
                  <a:pt x="0" y="12889854"/>
                </a:lnTo>
                <a:lnTo>
                  <a:pt x="19971936" y="12889854"/>
                </a:lnTo>
                <a:lnTo>
                  <a:pt x="19971936" y="0"/>
                </a:lnTo>
                <a:close/>
              </a:path>
            </a:pathLst>
          </a:custGeom>
          <a:blipFill>
            <a:blip r:embed="rId2"/>
            <a:stretch>
              <a:fillRect t="-26356" b="-26356"/>
            </a:stretch>
          </a:blipFill>
        </p:spPr>
      </p:sp>
      <p:sp>
        <p:nvSpPr>
          <p:cNvPr id="3" name="Freeform 3"/>
          <p:cNvSpPr/>
          <p:nvPr/>
        </p:nvSpPr>
        <p:spPr>
          <a:xfrm>
            <a:off x="1711409" y="1826286"/>
            <a:ext cx="15105098" cy="7950871"/>
          </a:xfrm>
          <a:custGeom>
            <a:avLst/>
            <a:gdLst/>
            <a:ahLst/>
            <a:cxnLst/>
            <a:rect l="l" t="t" r="r" b="b"/>
            <a:pathLst>
              <a:path w="15105098" h="7950871">
                <a:moveTo>
                  <a:pt x="0" y="0"/>
                </a:moveTo>
                <a:lnTo>
                  <a:pt x="15105097" y="0"/>
                </a:lnTo>
                <a:lnTo>
                  <a:pt x="15105097" y="7950871"/>
                </a:lnTo>
                <a:lnTo>
                  <a:pt x="0" y="7950871"/>
                </a:lnTo>
                <a:lnTo>
                  <a:pt x="0" y="0"/>
                </a:lnTo>
                <a:close/>
              </a:path>
            </a:pathLst>
          </a:custGeom>
          <a:blipFill>
            <a:blip r:embed="rId3"/>
            <a:stretch>
              <a:fillRect t="-115007" r="-90388" b="-47074"/>
            </a:stretch>
          </a:blipFill>
        </p:spPr>
      </p:sp>
      <p:grpSp>
        <p:nvGrpSpPr>
          <p:cNvPr id="4" name="Group 4"/>
          <p:cNvGrpSpPr/>
          <p:nvPr/>
        </p:nvGrpSpPr>
        <p:grpSpPr>
          <a:xfrm>
            <a:off x="4556488" y="448200"/>
            <a:ext cx="10852953" cy="1378086"/>
            <a:chOff x="0" y="0"/>
            <a:chExt cx="14470604" cy="1837448"/>
          </a:xfrm>
        </p:grpSpPr>
        <p:sp>
          <p:nvSpPr>
            <p:cNvPr id="5" name="TextBox 5"/>
            <p:cNvSpPr txBox="1"/>
            <p:nvPr/>
          </p:nvSpPr>
          <p:spPr>
            <a:xfrm>
              <a:off x="0" y="0"/>
              <a:ext cx="14470604" cy="957487"/>
            </a:xfrm>
            <a:prstGeom prst="rect">
              <a:avLst/>
            </a:prstGeom>
          </p:spPr>
          <p:txBody>
            <a:bodyPr lIns="0" tIns="0" rIns="0" bIns="0" rtlCol="0" anchor="t">
              <a:spAutoFit/>
            </a:bodyPr>
            <a:lstStyle/>
            <a:p>
              <a:pPr>
                <a:lnSpc>
                  <a:spcPts val="5705"/>
                </a:lnSpc>
                <a:spcBef>
                  <a:spcPct val="0"/>
                </a:spcBef>
              </a:pPr>
              <a:r>
                <a:rPr lang="en-US" sz="4754">
                  <a:solidFill>
                    <a:srgbClr val="20221F"/>
                  </a:solidFill>
                  <a:latin typeface="Space Mono Bold"/>
                </a:rPr>
                <a:t>Class Diagram Explained</a:t>
              </a:r>
            </a:p>
          </p:txBody>
        </p:sp>
        <p:sp>
          <p:nvSpPr>
            <p:cNvPr id="6" name="TextBox 6"/>
            <p:cNvSpPr txBox="1"/>
            <p:nvPr/>
          </p:nvSpPr>
          <p:spPr>
            <a:xfrm>
              <a:off x="0" y="1476233"/>
              <a:ext cx="14470604" cy="361215"/>
            </a:xfrm>
            <a:prstGeom prst="rect">
              <a:avLst/>
            </a:prstGeom>
          </p:spPr>
          <p:txBody>
            <a:bodyPr lIns="0" tIns="0" rIns="0" bIns="0" rtlCol="0" anchor="t">
              <a:spAutoFit/>
            </a:bodyPr>
            <a:lstStyle/>
            <a:p>
              <a:pPr>
                <a:lnSpc>
                  <a:spcPts val="2207"/>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4EE"/>
        </a:solidFill>
        <a:effectLst/>
      </p:bgPr>
    </p:bg>
    <p:spTree>
      <p:nvGrpSpPr>
        <p:cNvPr id="1" name=""/>
        <p:cNvGrpSpPr/>
        <p:nvPr/>
      </p:nvGrpSpPr>
      <p:grpSpPr>
        <a:xfrm>
          <a:off x="0" y="0"/>
          <a:ext cx="0" cy="0"/>
          <a:chOff x="0" y="0"/>
          <a:chExt cx="0" cy="0"/>
        </a:xfrm>
      </p:grpSpPr>
      <p:sp>
        <p:nvSpPr>
          <p:cNvPr id="2" name="Freeform 2"/>
          <p:cNvSpPr/>
          <p:nvPr/>
        </p:nvSpPr>
        <p:spPr>
          <a:xfrm flipH="1">
            <a:off x="-1100559" y="-1198606"/>
            <a:ext cx="19971936" cy="12889854"/>
          </a:xfrm>
          <a:custGeom>
            <a:avLst/>
            <a:gdLst/>
            <a:ahLst/>
            <a:cxnLst/>
            <a:rect l="l" t="t" r="r" b="b"/>
            <a:pathLst>
              <a:path w="19971936" h="12889854">
                <a:moveTo>
                  <a:pt x="19971936" y="0"/>
                </a:moveTo>
                <a:lnTo>
                  <a:pt x="0" y="0"/>
                </a:lnTo>
                <a:lnTo>
                  <a:pt x="0" y="12889854"/>
                </a:lnTo>
                <a:lnTo>
                  <a:pt x="19971936" y="12889854"/>
                </a:lnTo>
                <a:lnTo>
                  <a:pt x="19971936" y="0"/>
                </a:lnTo>
                <a:close/>
              </a:path>
            </a:pathLst>
          </a:custGeom>
          <a:blipFill>
            <a:blip r:embed="rId2"/>
            <a:stretch>
              <a:fillRect t="-26356" b="-26356"/>
            </a:stretch>
          </a:blipFill>
        </p:spPr>
      </p:sp>
      <p:grpSp>
        <p:nvGrpSpPr>
          <p:cNvPr id="3" name="Group 3"/>
          <p:cNvGrpSpPr/>
          <p:nvPr/>
        </p:nvGrpSpPr>
        <p:grpSpPr>
          <a:xfrm>
            <a:off x="1291652" y="2186667"/>
            <a:ext cx="15187513" cy="6724146"/>
            <a:chOff x="0" y="0"/>
            <a:chExt cx="20250018" cy="8965528"/>
          </a:xfrm>
        </p:grpSpPr>
        <p:grpSp>
          <p:nvGrpSpPr>
            <p:cNvPr id="4" name="Group 4"/>
            <p:cNvGrpSpPr/>
            <p:nvPr/>
          </p:nvGrpSpPr>
          <p:grpSpPr>
            <a:xfrm>
              <a:off x="0" y="0"/>
              <a:ext cx="20250018" cy="8965528"/>
              <a:chOff x="0" y="0"/>
              <a:chExt cx="3701366" cy="1638749"/>
            </a:xfrm>
          </p:grpSpPr>
          <p:sp>
            <p:nvSpPr>
              <p:cNvPr id="5" name="Freeform 5"/>
              <p:cNvSpPr/>
              <p:nvPr/>
            </p:nvSpPr>
            <p:spPr>
              <a:xfrm>
                <a:off x="0" y="0"/>
                <a:ext cx="3701366" cy="1638749"/>
              </a:xfrm>
              <a:custGeom>
                <a:avLst/>
                <a:gdLst/>
                <a:ahLst/>
                <a:cxnLst/>
                <a:rect l="l" t="t" r="r" b="b"/>
                <a:pathLst>
                  <a:path w="3701366" h="1638749">
                    <a:moveTo>
                      <a:pt x="0" y="0"/>
                    </a:moveTo>
                    <a:lnTo>
                      <a:pt x="3701366" y="0"/>
                    </a:lnTo>
                    <a:lnTo>
                      <a:pt x="3701366" y="1638749"/>
                    </a:lnTo>
                    <a:lnTo>
                      <a:pt x="0" y="1638749"/>
                    </a:lnTo>
                    <a:close/>
                  </a:path>
                </a:pathLst>
              </a:custGeom>
              <a:solidFill>
                <a:srgbClr val="F5F4EE"/>
              </a:solidFill>
            </p:spPr>
          </p:sp>
          <p:sp>
            <p:nvSpPr>
              <p:cNvPr id="6" name="TextBox 6"/>
              <p:cNvSpPr txBox="1"/>
              <p:nvPr/>
            </p:nvSpPr>
            <p:spPr>
              <a:xfrm>
                <a:off x="0" y="0"/>
                <a:ext cx="3701366" cy="1638749"/>
              </a:xfrm>
              <a:prstGeom prst="rect">
                <a:avLst/>
              </a:prstGeom>
            </p:spPr>
            <p:txBody>
              <a:bodyPr lIns="50800" tIns="50800" rIns="50800" bIns="50800" rtlCol="0" anchor="ctr"/>
              <a:lstStyle/>
              <a:p>
                <a:pPr algn="ctr">
                  <a:lnSpc>
                    <a:spcPts val="2464"/>
                  </a:lnSpc>
                </a:pPr>
                <a:endParaRPr/>
              </a:p>
            </p:txBody>
          </p:sp>
        </p:grpSp>
        <p:sp>
          <p:nvSpPr>
            <p:cNvPr id="7" name="TextBox 7"/>
            <p:cNvSpPr txBox="1"/>
            <p:nvPr/>
          </p:nvSpPr>
          <p:spPr>
            <a:xfrm>
              <a:off x="935561" y="1062583"/>
              <a:ext cx="18378896" cy="6792737"/>
            </a:xfrm>
            <a:prstGeom prst="rect">
              <a:avLst/>
            </a:prstGeom>
          </p:spPr>
          <p:txBody>
            <a:bodyPr lIns="0" tIns="0" rIns="0" bIns="0" rtlCol="0" anchor="t">
              <a:spAutoFit/>
            </a:bodyPr>
            <a:lstStyle/>
            <a:p>
              <a:pPr algn="ctr">
                <a:lnSpc>
                  <a:spcPts val="4080"/>
                </a:lnSpc>
              </a:pPr>
              <a:r>
                <a:rPr lang="en-US" sz="2914">
                  <a:solidFill>
                    <a:srgbClr val="20221F"/>
                  </a:solidFill>
                  <a:latin typeface="Trocchi"/>
                </a:rPr>
                <a:t>The relationships between the classes are as follows: - </a:t>
              </a:r>
            </a:p>
            <a:p>
              <a:pPr algn="ctr">
                <a:lnSpc>
                  <a:spcPts val="4080"/>
                </a:lnSpc>
              </a:pPr>
              <a:endParaRPr lang="en-US" sz="2914">
                <a:solidFill>
                  <a:srgbClr val="20221F"/>
                </a:solidFill>
                <a:latin typeface="Trocchi"/>
              </a:endParaRPr>
            </a:p>
            <a:p>
              <a:pPr marL="629239" lvl="1" indent="-314619" algn="ctr">
                <a:lnSpc>
                  <a:spcPts val="4080"/>
                </a:lnSpc>
                <a:buFont typeface="Arial"/>
                <a:buChar char="•"/>
              </a:pPr>
              <a:r>
                <a:rPr lang="en-US" sz="2914">
                  <a:solidFill>
                    <a:srgbClr val="20221F"/>
                  </a:solidFill>
                  <a:latin typeface="Trocchi"/>
                </a:rPr>
                <a:t>The Tic Tac Toe' class has a composition relationship with the Board class, as it creates and uses a 'Board' object to manage the game board. </a:t>
              </a:r>
            </a:p>
            <a:p>
              <a:pPr algn="ctr">
                <a:lnSpc>
                  <a:spcPts val="4080"/>
                </a:lnSpc>
              </a:pPr>
              <a:endParaRPr lang="en-US" sz="2914">
                <a:solidFill>
                  <a:srgbClr val="20221F"/>
                </a:solidFill>
                <a:latin typeface="Trocchi"/>
              </a:endParaRPr>
            </a:p>
            <a:p>
              <a:pPr marL="629239" lvl="1" indent="-314619" algn="ctr">
                <a:lnSpc>
                  <a:spcPts val="4080"/>
                </a:lnSpc>
                <a:buFont typeface="Arial"/>
                <a:buChar char="•"/>
              </a:pPr>
              <a:r>
                <a:rPr lang="en-US" sz="2914">
                  <a:solidFill>
                    <a:srgbClr val="20221F"/>
                  </a:solidFill>
                  <a:latin typeface="Trocchi"/>
                </a:rPr>
                <a:t>The Tic Tac Toe class has a composition relationship with the two Player objects, as it creates and uses them to represent the players. </a:t>
              </a:r>
            </a:p>
            <a:p>
              <a:pPr algn="ctr">
                <a:lnSpc>
                  <a:spcPts val="4080"/>
                </a:lnSpc>
              </a:pPr>
              <a:endParaRPr lang="en-US" sz="2914">
                <a:solidFill>
                  <a:srgbClr val="20221F"/>
                </a:solidFill>
                <a:latin typeface="Trocchi"/>
              </a:endParaRPr>
            </a:p>
            <a:p>
              <a:pPr marL="629239" lvl="1" indent="-314619" algn="ctr">
                <a:lnSpc>
                  <a:spcPts val="4080"/>
                </a:lnSpc>
                <a:buFont typeface="Arial"/>
                <a:buChar char="•"/>
              </a:pPr>
              <a:r>
                <a:rPr lang="en-US" sz="2914">
                  <a:solidFill>
                    <a:srgbClr val="20221F"/>
                  </a:solidFill>
                  <a:latin typeface="Trocchi"/>
                </a:rPr>
                <a:t>The Player class has an association relationship with the TicTacToe class, as the TicTacToe class uses the 'Player objects.</a:t>
              </a:r>
            </a:p>
          </p:txBody>
        </p:sp>
      </p:grpSp>
      <p:grpSp>
        <p:nvGrpSpPr>
          <p:cNvPr id="8" name="Group 8"/>
          <p:cNvGrpSpPr/>
          <p:nvPr/>
        </p:nvGrpSpPr>
        <p:grpSpPr>
          <a:xfrm>
            <a:off x="5198314" y="1028700"/>
            <a:ext cx="7374191" cy="1378086"/>
            <a:chOff x="0" y="0"/>
            <a:chExt cx="9832255" cy="1837448"/>
          </a:xfrm>
        </p:grpSpPr>
        <p:sp>
          <p:nvSpPr>
            <p:cNvPr id="9" name="TextBox 9"/>
            <p:cNvSpPr txBox="1"/>
            <p:nvPr/>
          </p:nvSpPr>
          <p:spPr>
            <a:xfrm>
              <a:off x="0" y="0"/>
              <a:ext cx="9832255" cy="957487"/>
            </a:xfrm>
            <a:prstGeom prst="rect">
              <a:avLst/>
            </a:prstGeom>
          </p:spPr>
          <p:txBody>
            <a:bodyPr lIns="0" tIns="0" rIns="0" bIns="0" rtlCol="0" anchor="t">
              <a:spAutoFit/>
            </a:bodyPr>
            <a:lstStyle/>
            <a:p>
              <a:pPr>
                <a:lnSpc>
                  <a:spcPts val="5705"/>
                </a:lnSpc>
                <a:spcBef>
                  <a:spcPct val="0"/>
                </a:spcBef>
              </a:pPr>
              <a:r>
                <a:rPr lang="en-US" sz="4754">
                  <a:solidFill>
                    <a:srgbClr val="20221F"/>
                  </a:solidFill>
                  <a:latin typeface="Space Mono Bold"/>
                </a:rPr>
                <a:t>Class Relationship </a:t>
              </a:r>
            </a:p>
          </p:txBody>
        </p:sp>
        <p:sp>
          <p:nvSpPr>
            <p:cNvPr id="10" name="TextBox 10"/>
            <p:cNvSpPr txBox="1"/>
            <p:nvPr/>
          </p:nvSpPr>
          <p:spPr>
            <a:xfrm>
              <a:off x="0" y="1476233"/>
              <a:ext cx="9832255" cy="361215"/>
            </a:xfrm>
            <a:prstGeom prst="rect">
              <a:avLst/>
            </a:prstGeom>
          </p:spPr>
          <p:txBody>
            <a:bodyPr lIns="0" tIns="0" rIns="0" bIns="0" rtlCol="0" anchor="t">
              <a:spAutoFit/>
            </a:bodyPr>
            <a:lstStyle/>
            <a:p>
              <a:pPr>
                <a:lnSpc>
                  <a:spcPts val="2207"/>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id="3" name="Freeform 3"/>
          <p:cNvSpPr/>
          <p:nvPr/>
        </p:nvSpPr>
        <p:spPr>
          <a:xfrm flipH="1" flipV="1">
            <a:off x="13152748" y="-3362036"/>
            <a:ext cx="5448277" cy="7362536"/>
          </a:xfrm>
          <a:custGeom>
            <a:avLst/>
            <a:gdLst/>
            <a:ahLst/>
            <a:cxnLst/>
            <a:rect l="l" t="t" r="r" b="b"/>
            <a:pathLst>
              <a:path w="5448277" h="7362536">
                <a:moveTo>
                  <a:pt x="5448277" y="7362536"/>
                </a:moveTo>
                <a:lnTo>
                  <a:pt x="0" y="7362536"/>
                </a:lnTo>
                <a:lnTo>
                  <a:pt x="0" y="0"/>
                </a:lnTo>
                <a:lnTo>
                  <a:pt x="5448277" y="0"/>
                </a:lnTo>
                <a:lnTo>
                  <a:pt x="5448277" y="7362536"/>
                </a:lnTo>
                <a:close/>
              </a:path>
            </a:pathLst>
          </a:custGeom>
          <a:blipFill>
            <a:blip r:embed="rId3"/>
            <a:stretch>
              <a:fillRect/>
            </a:stretch>
          </a:blipFill>
        </p:spPr>
      </p:sp>
      <p:sp>
        <p:nvSpPr>
          <p:cNvPr id="4" name="AutoShape 4"/>
          <p:cNvSpPr/>
          <p:nvPr/>
        </p:nvSpPr>
        <p:spPr>
          <a:xfrm>
            <a:off x="1286212" y="1331695"/>
            <a:ext cx="15715576" cy="7623610"/>
          </a:xfrm>
          <a:prstGeom prst="rect">
            <a:avLst/>
          </a:prstGeom>
          <a:solidFill>
            <a:srgbClr val="F5F4EE"/>
          </a:solidFill>
        </p:spPr>
      </p:sp>
      <p:sp>
        <p:nvSpPr>
          <p:cNvPr id="5" name="Freeform 5"/>
          <p:cNvSpPr/>
          <p:nvPr/>
        </p:nvSpPr>
        <p:spPr>
          <a:xfrm rot="-10800000">
            <a:off x="13819487" y="6961497"/>
            <a:ext cx="4114800" cy="3987615"/>
          </a:xfrm>
          <a:custGeom>
            <a:avLst/>
            <a:gdLst/>
            <a:ahLst/>
            <a:cxnLst/>
            <a:rect l="l" t="t" r="r" b="b"/>
            <a:pathLst>
              <a:path w="4114800" h="3987615">
                <a:moveTo>
                  <a:pt x="0" y="0"/>
                </a:moveTo>
                <a:lnTo>
                  <a:pt x="4114800" y="0"/>
                </a:lnTo>
                <a:lnTo>
                  <a:pt x="4114800" y="3987616"/>
                </a:lnTo>
                <a:lnTo>
                  <a:pt x="0" y="3987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335030" y="1961839"/>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0C0C0C"/>
                </a:solidFill>
                <a:latin typeface="Oswald Bold"/>
              </a:rPr>
              <a:t>OUR TEAM</a:t>
            </a:r>
          </a:p>
        </p:txBody>
      </p:sp>
      <p:grpSp>
        <p:nvGrpSpPr>
          <p:cNvPr id="7" name="Group 7"/>
          <p:cNvGrpSpPr/>
          <p:nvPr/>
        </p:nvGrpSpPr>
        <p:grpSpPr>
          <a:xfrm>
            <a:off x="3331269" y="4000500"/>
            <a:ext cx="3145217" cy="3434885"/>
            <a:chOff x="0" y="0"/>
            <a:chExt cx="862412" cy="941838"/>
          </a:xfrm>
        </p:grpSpPr>
        <p:sp>
          <p:nvSpPr>
            <p:cNvPr id="8" name="Freeform 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E5D6D4"/>
            </a:solidFill>
            <a:ln cap="sq">
              <a:noFill/>
              <a:prstDash val="solid"/>
              <a:miter/>
            </a:ln>
          </p:spPr>
        </p:sp>
        <p:sp>
          <p:nvSpPr>
            <p:cNvPr id="9" name="TextBox 9"/>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0" name="TextBox 10"/>
          <p:cNvSpPr txBox="1"/>
          <p:nvPr/>
        </p:nvSpPr>
        <p:spPr>
          <a:xfrm>
            <a:off x="3830051" y="4913476"/>
            <a:ext cx="2257081" cy="809625"/>
          </a:xfrm>
          <a:prstGeom prst="rect">
            <a:avLst/>
          </a:prstGeom>
        </p:spPr>
        <p:txBody>
          <a:bodyPr lIns="0" tIns="0" rIns="0" bIns="0" rtlCol="0" anchor="t">
            <a:spAutoFit/>
          </a:bodyPr>
          <a:lstStyle/>
          <a:p>
            <a:pPr algn="ctr">
              <a:lnSpc>
                <a:spcPts val="3286"/>
              </a:lnSpc>
            </a:pPr>
            <a:r>
              <a:rPr lang="en-US" sz="2738" spc="136">
                <a:solidFill>
                  <a:srgbClr val="545454"/>
                </a:solidFill>
                <a:latin typeface="DM Sans Bold"/>
              </a:rPr>
              <a:t>Shubham Karmveer</a:t>
            </a:r>
          </a:p>
        </p:txBody>
      </p:sp>
      <p:sp>
        <p:nvSpPr>
          <p:cNvPr id="11" name="TextBox 11"/>
          <p:cNvSpPr txBox="1"/>
          <p:nvPr/>
        </p:nvSpPr>
        <p:spPr>
          <a:xfrm>
            <a:off x="3763324" y="5843223"/>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523110049</a:t>
            </a:r>
          </a:p>
        </p:txBody>
      </p:sp>
      <p:grpSp>
        <p:nvGrpSpPr>
          <p:cNvPr id="12" name="Group 12"/>
          <p:cNvGrpSpPr/>
          <p:nvPr/>
        </p:nvGrpSpPr>
        <p:grpSpPr>
          <a:xfrm>
            <a:off x="7486946" y="4000500"/>
            <a:ext cx="3145217" cy="3434885"/>
            <a:chOff x="0" y="0"/>
            <a:chExt cx="862412" cy="941838"/>
          </a:xfrm>
        </p:grpSpPr>
        <p:sp>
          <p:nvSpPr>
            <p:cNvPr id="13" name="Freeform 1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E5D6D4"/>
            </a:solidFill>
            <a:ln cap="sq">
              <a:noFill/>
              <a:prstDash val="solid"/>
              <a:miter/>
            </a:ln>
          </p:spPr>
        </p:sp>
        <p:sp>
          <p:nvSpPr>
            <p:cNvPr id="14" name="TextBox 1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5" name="TextBox 15"/>
          <p:cNvSpPr txBox="1"/>
          <p:nvPr/>
        </p:nvSpPr>
        <p:spPr>
          <a:xfrm>
            <a:off x="7985754" y="4913476"/>
            <a:ext cx="2213980" cy="809625"/>
          </a:xfrm>
          <a:prstGeom prst="rect">
            <a:avLst/>
          </a:prstGeom>
        </p:spPr>
        <p:txBody>
          <a:bodyPr lIns="0" tIns="0" rIns="0" bIns="0" rtlCol="0" anchor="t">
            <a:spAutoFit/>
          </a:bodyPr>
          <a:lstStyle/>
          <a:p>
            <a:pPr algn="ctr">
              <a:lnSpc>
                <a:spcPts val="3286"/>
              </a:lnSpc>
            </a:pPr>
            <a:r>
              <a:rPr lang="en-US" sz="2738" spc="136">
                <a:solidFill>
                  <a:srgbClr val="545454"/>
                </a:solidFill>
                <a:latin typeface="DM Sans Bold"/>
              </a:rPr>
              <a:t>Pankaj Madaan</a:t>
            </a:r>
          </a:p>
        </p:txBody>
      </p:sp>
      <p:sp>
        <p:nvSpPr>
          <p:cNvPr id="16" name="TextBox 16"/>
          <p:cNvSpPr txBox="1"/>
          <p:nvPr/>
        </p:nvSpPr>
        <p:spPr>
          <a:xfrm>
            <a:off x="7929451" y="5843223"/>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523110031</a:t>
            </a:r>
          </a:p>
        </p:txBody>
      </p:sp>
      <p:grpSp>
        <p:nvGrpSpPr>
          <p:cNvPr id="17" name="Group 17"/>
          <p:cNvGrpSpPr/>
          <p:nvPr/>
        </p:nvGrpSpPr>
        <p:grpSpPr>
          <a:xfrm>
            <a:off x="11641813" y="4000500"/>
            <a:ext cx="3145217" cy="3434885"/>
            <a:chOff x="0" y="0"/>
            <a:chExt cx="862412" cy="941838"/>
          </a:xfrm>
        </p:grpSpPr>
        <p:sp>
          <p:nvSpPr>
            <p:cNvPr id="18" name="Freeform 1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E5D6D4"/>
            </a:solidFill>
            <a:ln cap="sq">
              <a:noFill/>
              <a:prstDash val="solid"/>
              <a:miter/>
            </a:ln>
          </p:spPr>
        </p:sp>
        <p:sp>
          <p:nvSpPr>
            <p:cNvPr id="19" name="TextBox 19"/>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12213703" y="4913476"/>
            <a:ext cx="2009227" cy="809625"/>
          </a:xfrm>
          <a:prstGeom prst="rect">
            <a:avLst/>
          </a:prstGeom>
        </p:spPr>
        <p:txBody>
          <a:bodyPr lIns="0" tIns="0" rIns="0" bIns="0" rtlCol="0" anchor="t">
            <a:spAutoFit/>
          </a:bodyPr>
          <a:lstStyle/>
          <a:p>
            <a:pPr algn="ctr">
              <a:lnSpc>
                <a:spcPts val="3286"/>
              </a:lnSpc>
            </a:pPr>
            <a:r>
              <a:rPr lang="en-US" sz="2738" spc="136">
                <a:solidFill>
                  <a:srgbClr val="545454"/>
                </a:solidFill>
                <a:latin typeface="DM Sans Bold"/>
              </a:rPr>
              <a:t>Aniket Chaurasia</a:t>
            </a:r>
          </a:p>
        </p:txBody>
      </p:sp>
      <p:sp>
        <p:nvSpPr>
          <p:cNvPr id="21" name="TextBox 21"/>
          <p:cNvSpPr txBox="1"/>
          <p:nvPr/>
        </p:nvSpPr>
        <p:spPr>
          <a:xfrm>
            <a:off x="12023050" y="5843223"/>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523410021</a:t>
            </a:r>
          </a:p>
        </p:txBody>
      </p:sp>
      <p:sp>
        <p:nvSpPr>
          <p:cNvPr id="22" name="Freeform 22"/>
          <p:cNvSpPr/>
          <p:nvPr/>
        </p:nvSpPr>
        <p:spPr>
          <a:xfrm>
            <a:off x="3331269" y="7435385"/>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6"/>
            <a:stretch>
              <a:fillRect t="-86495"/>
            </a:stretch>
          </a:blipFill>
        </p:spPr>
      </p:sp>
      <p:sp>
        <p:nvSpPr>
          <p:cNvPr id="23" name="Freeform 23"/>
          <p:cNvSpPr/>
          <p:nvPr/>
        </p:nvSpPr>
        <p:spPr>
          <a:xfrm>
            <a:off x="7486946" y="7435385"/>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6"/>
            <a:stretch>
              <a:fillRect t="-86495"/>
            </a:stretch>
          </a:blipFill>
        </p:spPr>
      </p:sp>
      <p:sp>
        <p:nvSpPr>
          <p:cNvPr id="24" name="Freeform 24"/>
          <p:cNvSpPr/>
          <p:nvPr/>
        </p:nvSpPr>
        <p:spPr>
          <a:xfrm>
            <a:off x="11641813" y="74353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6"/>
            <a:stretch>
              <a:fillRect t="-86495"/>
            </a:stretch>
          </a:blipFill>
        </p:spPr>
      </p:sp>
      <p:sp>
        <p:nvSpPr>
          <p:cNvPr id="25" name="TextBox 25"/>
          <p:cNvSpPr txBox="1"/>
          <p:nvPr/>
        </p:nvSpPr>
        <p:spPr>
          <a:xfrm>
            <a:off x="3807542" y="6227134"/>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Group-6</a:t>
            </a:r>
          </a:p>
        </p:txBody>
      </p:sp>
      <p:sp>
        <p:nvSpPr>
          <p:cNvPr id="26" name="TextBox 26"/>
          <p:cNvSpPr txBox="1"/>
          <p:nvPr/>
        </p:nvSpPr>
        <p:spPr>
          <a:xfrm>
            <a:off x="7929451" y="6227134"/>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Group-4</a:t>
            </a:r>
          </a:p>
        </p:txBody>
      </p:sp>
      <p:sp>
        <p:nvSpPr>
          <p:cNvPr id="27" name="TextBox 27"/>
          <p:cNvSpPr txBox="1"/>
          <p:nvPr/>
        </p:nvSpPr>
        <p:spPr>
          <a:xfrm>
            <a:off x="12053688" y="6227134"/>
            <a:ext cx="2302097" cy="304800"/>
          </a:xfrm>
          <a:prstGeom prst="rect">
            <a:avLst/>
          </a:prstGeom>
        </p:spPr>
        <p:txBody>
          <a:bodyPr lIns="0" tIns="0" rIns="0" bIns="0" rtlCol="0" anchor="t">
            <a:spAutoFit/>
          </a:bodyPr>
          <a:lstStyle/>
          <a:p>
            <a:pPr algn="ctr">
              <a:lnSpc>
                <a:spcPts val="2464"/>
              </a:lnSpc>
            </a:pPr>
            <a:r>
              <a:rPr lang="en-US" sz="2053" spc="102">
                <a:solidFill>
                  <a:srgbClr val="545454"/>
                </a:solidFill>
                <a:latin typeface="DM Sans Bold"/>
              </a:rPr>
              <a:t>Group-5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250" t="-69383" r="-21511" b="-54480"/>
            </a:stretch>
          </a:blipFill>
        </p:spPr>
      </p:sp>
      <p:sp>
        <p:nvSpPr>
          <p:cNvPr id="3" name="Freeform 3"/>
          <p:cNvSpPr/>
          <p:nvPr/>
        </p:nvSpPr>
        <p:spPr>
          <a:xfrm flipH="1" flipV="1">
            <a:off x="13152748" y="-3362036"/>
            <a:ext cx="5448277" cy="7362536"/>
          </a:xfrm>
          <a:custGeom>
            <a:avLst/>
            <a:gdLst/>
            <a:ahLst/>
            <a:cxnLst/>
            <a:rect l="l" t="t" r="r" b="b"/>
            <a:pathLst>
              <a:path w="5448277" h="7362536">
                <a:moveTo>
                  <a:pt x="5448277" y="7362536"/>
                </a:moveTo>
                <a:lnTo>
                  <a:pt x="0" y="7362536"/>
                </a:lnTo>
                <a:lnTo>
                  <a:pt x="0" y="0"/>
                </a:lnTo>
                <a:lnTo>
                  <a:pt x="5448277" y="0"/>
                </a:lnTo>
                <a:lnTo>
                  <a:pt x="5448277" y="7362536"/>
                </a:lnTo>
                <a:close/>
              </a:path>
            </a:pathLst>
          </a:custGeom>
          <a:blipFill>
            <a:blip r:embed="rId3"/>
            <a:stretch>
              <a:fillRect/>
            </a:stretch>
          </a:blipFill>
        </p:spPr>
      </p:sp>
      <p:sp>
        <p:nvSpPr>
          <p:cNvPr id="4" name="AutoShape 4"/>
          <p:cNvSpPr/>
          <p:nvPr/>
        </p:nvSpPr>
        <p:spPr>
          <a:xfrm>
            <a:off x="1286212" y="1331695"/>
            <a:ext cx="15715576" cy="7623610"/>
          </a:xfrm>
          <a:prstGeom prst="rect">
            <a:avLst/>
          </a:prstGeom>
          <a:solidFill>
            <a:srgbClr val="F5F4EE"/>
          </a:solidFill>
        </p:spPr>
      </p:sp>
      <p:sp>
        <p:nvSpPr>
          <p:cNvPr id="5" name="Freeform 5"/>
          <p:cNvSpPr/>
          <p:nvPr/>
        </p:nvSpPr>
        <p:spPr>
          <a:xfrm>
            <a:off x="7748941" y="966884"/>
            <a:ext cx="2790118" cy="977006"/>
          </a:xfrm>
          <a:custGeom>
            <a:avLst/>
            <a:gdLst/>
            <a:ahLst/>
            <a:cxnLst/>
            <a:rect l="l" t="t" r="r" b="b"/>
            <a:pathLst>
              <a:path w="2790118" h="977006">
                <a:moveTo>
                  <a:pt x="0" y="0"/>
                </a:moveTo>
                <a:lnTo>
                  <a:pt x="2790118" y="0"/>
                </a:lnTo>
                <a:lnTo>
                  <a:pt x="2790118" y="977005"/>
                </a:lnTo>
                <a:lnTo>
                  <a:pt x="0" y="977005"/>
                </a:lnTo>
                <a:lnTo>
                  <a:pt x="0" y="0"/>
                </a:lnTo>
                <a:close/>
              </a:path>
            </a:pathLst>
          </a:custGeom>
          <a:blipFill>
            <a:blip r:embed="rId4"/>
            <a:stretch>
              <a:fillRect t="-33531" b="-33531"/>
            </a:stretch>
          </a:blipFill>
        </p:spPr>
      </p:sp>
      <p:sp>
        <p:nvSpPr>
          <p:cNvPr id="6" name="TextBox 6"/>
          <p:cNvSpPr txBox="1"/>
          <p:nvPr/>
        </p:nvSpPr>
        <p:spPr>
          <a:xfrm>
            <a:off x="4275605" y="4000500"/>
            <a:ext cx="9736790" cy="2286000"/>
          </a:xfrm>
          <a:prstGeom prst="rect">
            <a:avLst/>
          </a:prstGeom>
        </p:spPr>
        <p:txBody>
          <a:bodyPr lIns="0" tIns="0" rIns="0" bIns="0" rtlCol="0" anchor="t">
            <a:spAutoFit/>
          </a:bodyPr>
          <a:lstStyle/>
          <a:p>
            <a:pPr algn="ctr">
              <a:lnSpc>
                <a:spcPts val="9000"/>
              </a:lnSpc>
            </a:pPr>
            <a:r>
              <a:rPr lang="en-US" sz="7500">
                <a:solidFill>
                  <a:srgbClr val="20221F"/>
                </a:solidFill>
                <a:latin typeface="Space Mono Bold"/>
              </a:rPr>
              <a:t>Thank you</a:t>
            </a:r>
          </a:p>
          <a:p>
            <a:pPr algn="ctr">
              <a:lnSpc>
                <a:spcPts val="9000"/>
              </a:lnSpc>
            </a:pPr>
            <a:r>
              <a:rPr lang="en-US" sz="7500">
                <a:solidFill>
                  <a:srgbClr val="20221F"/>
                </a:solidFill>
                <a:latin typeface="Space Mono Bold"/>
              </a:rPr>
              <a:t> for playing!</a:t>
            </a:r>
          </a:p>
        </p:txBody>
      </p:sp>
      <p:sp>
        <p:nvSpPr>
          <p:cNvPr id="7" name="Freeform 7"/>
          <p:cNvSpPr/>
          <p:nvPr/>
        </p:nvSpPr>
        <p:spPr>
          <a:xfrm rot="-10800000">
            <a:off x="13819487" y="6961497"/>
            <a:ext cx="4114800" cy="3987615"/>
          </a:xfrm>
          <a:custGeom>
            <a:avLst/>
            <a:gdLst/>
            <a:ahLst/>
            <a:cxnLst/>
            <a:rect l="l" t="t" r="r" b="b"/>
            <a:pathLst>
              <a:path w="4114800" h="3987615">
                <a:moveTo>
                  <a:pt x="0" y="0"/>
                </a:moveTo>
                <a:lnTo>
                  <a:pt x="4114800" y="0"/>
                </a:lnTo>
                <a:lnTo>
                  <a:pt x="4114800" y="3987616"/>
                </a:lnTo>
                <a:lnTo>
                  <a:pt x="0" y="3987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859567" flipH="1">
            <a:off x="117609" y="4830385"/>
            <a:ext cx="3594378" cy="7047800"/>
          </a:xfrm>
          <a:custGeom>
            <a:avLst/>
            <a:gdLst/>
            <a:ahLst/>
            <a:cxnLst/>
            <a:rect l="l" t="t" r="r" b="b"/>
            <a:pathLst>
              <a:path w="3594378" h="7047800">
                <a:moveTo>
                  <a:pt x="3594379" y="0"/>
                </a:moveTo>
                <a:lnTo>
                  <a:pt x="0" y="0"/>
                </a:lnTo>
                <a:lnTo>
                  <a:pt x="0" y="7047800"/>
                </a:lnTo>
                <a:lnTo>
                  <a:pt x="3594379" y="7047800"/>
                </a:lnTo>
                <a:lnTo>
                  <a:pt x="3594379" y="0"/>
                </a:lnTo>
                <a:close/>
              </a:path>
            </a:pathLst>
          </a:custGeom>
          <a:blipFill>
            <a:blip r:embed="rId7"/>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241</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Oswald</vt:lpstr>
      <vt:lpstr>Space Mono Bold</vt:lpstr>
      <vt:lpstr>DM Sans</vt:lpstr>
      <vt:lpstr>Arial</vt:lpstr>
      <vt:lpstr>Hammersmith One</vt:lpstr>
      <vt:lpstr>Trocchi</vt:lpstr>
      <vt:lpstr>DM Sans Bold</vt:lpstr>
      <vt:lpstr>Oswald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by Step Process Chart Visual Charts Presentation in Blue Black Teal Simple Style</dc:title>
  <cp:lastModifiedBy>Shubham Karmveer</cp:lastModifiedBy>
  <cp:revision>2</cp:revision>
  <dcterms:created xsi:type="dcterms:W3CDTF">2006-08-16T00:00:00Z</dcterms:created>
  <dcterms:modified xsi:type="dcterms:W3CDTF">2024-04-02T08:24:15Z</dcterms:modified>
  <dc:identifier>DAF-zcXAfJQ</dc:identifier>
</cp:coreProperties>
</file>